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61" r:id="rId5"/>
    <p:sldId id="262" r:id="rId6"/>
    <p:sldId id="266" r:id="rId7"/>
    <p:sldId id="263" r:id="rId8"/>
    <p:sldId id="267" r:id="rId9"/>
    <p:sldId id="264" r:id="rId10"/>
    <p:sldId id="265" r:id="rId11"/>
    <p:sldId id="25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75FB6B-72D2-4D42-AC24-0B4B6F2B8308}" v="6" dt="2020-10-23T17:51:08.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howGuides="1">
      <p:cViewPr varScale="1">
        <p:scale>
          <a:sx n="73" d="100"/>
          <a:sy n="73" d="100"/>
        </p:scale>
        <p:origin x="774" y="66"/>
      </p:cViewPr>
      <p:guideLst>
        <p:guide orient="horz" pos="2136"/>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Coronel" userId="1f0ee473-1819-49cd-aeb4-f8c76f64d595" providerId="ADAL" clId="{C35804F2-694C-7F4E-8425-5601183060DD}"/>
    <pc:docChg chg="undo custSel mod addSld delSld modSld sldOrd modShowInfo">
      <pc:chgData name="Carlos Coronel" userId="1f0ee473-1819-49cd-aeb4-f8c76f64d595" providerId="ADAL" clId="{C35804F2-694C-7F4E-8425-5601183060DD}" dt="2020-10-11T23:09:54.672" v="1443" actId="255"/>
      <pc:docMkLst>
        <pc:docMk/>
      </pc:docMkLst>
      <pc:sldChg chg="delSp modSp mod setBg delDesignElem">
        <pc:chgData name="Carlos Coronel" userId="1f0ee473-1819-49cd-aeb4-f8c76f64d595" providerId="ADAL" clId="{C35804F2-694C-7F4E-8425-5601183060DD}" dt="2020-10-11T19:56:55.277" v="825" actId="1076"/>
        <pc:sldMkLst>
          <pc:docMk/>
          <pc:sldMk cId="3544086904" sldId="256"/>
        </pc:sldMkLst>
        <pc:spChg chg="mod">
          <ac:chgData name="Carlos Coronel" userId="1f0ee473-1819-49cd-aeb4-f8c76f64d595" providerId="ADAL" clId="{C35804F2-694C-7F4E-8425-5601183060DD}" dt="2020-10-10T21:04:19.454" v="124" actId="26606"/>
          <ac:spMkLst>
            <pc:docMk/>
            <pc:sldMk cId="3544086904" sldId="256"/>
            <ac:spMk id="2" creationId="{88763145-C21B-42EC-8750-C1554EFCBD5E}"/>
          </ac:spMkLst>
        </pc:spChg>
        <pc:spChg chg="mod">
          <ac:chgData name="Carlos Coronel" userId="1f0ee473-1819-49cd-aeb4-f8c76f64d595" providerId="ADAL" clId="{C35804F2-694C-7F4E-8425-5601183060DD}" dt="2020-10-11T19:56:55.277" v="825" actId="1076"/>
          <ac:spMkLst>
            <pc:docMk/>
            <pc:sldMk cId="3544086904" sldId="256"/>
            <ac:spMk id="3" creationId="{24A748DB-03C4-4C46-AD27-2C8C31DEAC59}"/>
          </ac:spMkLst>
        </pc:spChg>
        <pc:spChg chg="del">
          <ac:chgData name="Carlos Coronel" userId="1f0ee473-1819-49cd-aeb4-f8c76f64d595" providerId="ADAL" clId="{C35804F2-694C-7F4E-8425-5601183060DD}" dt="2020-10-10T21:03:51.042" v="116"/>
          <ac:spMkLst>
            <pc:docMk/>
            <pc:sldMk cId="3544086904" sldId="256"/>
            <ac:spMk id="18" creationId="{1DB043B4-68C6-45B9-82AC-A5800EADB8DB}"/>
          </ac:spMkLst>
        </pc:spChg>
        <pc:spChg chg="del">
          <ac:chgData name="Carlos Coronel" userId="1f0ee473-1819-49cd-aeb4-f8c76f64d595" providerId="ADAL" clId="{C35804F2-694C-7F4E-8425-5601183060DD}" dt="2020-10-10T21:03:51.042" v="116"/>
          <ac:spMkLst>
            <pc:docMk/>
            <pc:sldMk cId="3544086904" sldId="256"/>
            <ac:spMk id="24" creationId="{94459D96-B947-4C7F-8BCA-915F8B07C0AA}"/>
          </ac:spMkLst>
        </pc:spChg>
        <pc:grpChg chg="del">
          <ac:chgData name="Carlos Coronel" userId="1f0ee473-1819-49cd-aeb4-f8c76f64d595" providerId="ADAL" clId="{C35804F2-694C-7F4E-8425-5601183060DD}" dt="2020-10-10T21:03:51.042" v="116"/>
          <ac:grpSpMkLst>
            <pc:docMk/>
            <pc:sldMk cId="3544086904" sldId="256"/>
            <ac:grpSpMk id="20" creationId="{73840CF4-F848-4FE0-AEA6-C9E806911B9E}"/>
          </ac:grpSpMkLst>
        </pc:grpChg>
        <pc:picChg chg="mod ord">
          <ac:chgData name="Carlos Coronel" userId="1f0ee473-1819-49cd-aeb4-f8c76f64d595" providerId="ADAL" clId="{C35804F2-694C-7F4E-8425-5601183060DD}" dt="2020-10-10T21:04:19.454" v="124" actId="26606"/>
          <ac:picMkLst>
            <pc:docMk/>
            <pc:sldMk cId="3544086904" sldId="256"/>
            <ac:picMk id="4" creationId="{21FB74AA-E9DB-45F6-88E1-5D755B4388EB}"/>
          </ac:picMkLst>
        </pc:picChg>
      </pc:sldChg>
      <pc:sldChg chg="addSp delSp modSp mod delDesignElem">
        <pc:chgData name="Carlos Coronel" userId="1f0ee473-1819-49cd-aeb4-f8c76f64d595" providerId="ADAL" clId="{C35804F2-694C-7F4E-8425-5601183060DD}" dt="2020-10-11T19:11:57.097" v="475" actId="20577"/>
        <pc:sldMkLst>
          <pc:docMk/>
          <pc:sldMk cId="4209464196" sldId="257"/>
        </pc:sldMkLst>
        <pc:spChg chg="mod">
          <ac:chgData name="Carlos Coronel" userId="1f0ee473-1819-49cd-aeb4-f8c76f64d595" providerId="ADAL" clId="{C35804F2-694C-7F4E-8425-5601183060DD}" dt="2020-10-10T21:04:32.812" v="125" actId="26606"/>
          <ac:spMkLst>
            <pc:docMk/>
            <pc:sldMk cId="4209464196" sldId="257"/>
            <ac:spMk id="2" creationId="{3F2C2C99-D242-4438-938D-0497A82F23BD}"/>
          </ac:spMkLst>
        </pc:spChg>
        <pc:spChg chg="mod">
          <ac:chgData name="Carlos Coronel" userId="1f0ee473-1819-49cd-aeb4-f8c76f64d595" providerId="ADAL" clId="{C35804F2-694C-7F4E-8425-5601183060DD}" dt="2020-10-11T19:11:57.097" v="475" actId="20577"/>
          <ac:spMkLst>
            <pc:docMk/>
            <pc:sldMk cId="4209464196" sldId="257"/>
            <ac:spMk id="3" creationId="{5C2D23B4-51D1-4D48-9BC1-2E95749DC24A}"/>
          </ac:spMkLst>
        </pc:spChg>
        <pc:spChg chg="mod">
          <ac:chgData name="Carlos Coronel" userId="1f0ee473-1819-49cd-aeb4-f8c76f64d595" providerId="ADAL" clId="{C35804F2-694C-7F4E-8425-5601183060DD}" dt="2020-10-11T16:24:21.554" v="221" actId="122"/>
          <ac:spMkLst>
            <pc:docMk/>
            <pc:sldMk cId="4209464196" sldId="257"/>
            <ac:spMk id="8" creationId="{683AC31F-5D74-475B-B4EB-F0F675CBA552}"/>
          </ac:spMkLst>
        </pc:spChg>
        <pc:spChg chg="del">
          <ac:chgData name="Carlos Coronel" userId="1f0ee473-1819-49cd-aeb4-f8c76f64d595" providerId="ADAL" clId="{C35804F2-694C-7F4E-8425-5601183060DD}" dt="2020-10-10T21:03:51.042" v="116"/>
          <ac:spMkLst>
            <pc:docMk/>
            <pc:sldMk cId="4209464196" sldId="257"/>
            <ac:spMk id="10" creationId="{A5931BE0-4B93-4D6C-878E-ACC59D6B4587}"/>
          </ac:spMkLst>
        </pc:spChg>
        <pc:spChg chg="add">
          <ac:chgData name="Carlos Coronel" userId="1f0ee473-1819-49cd-aeb4-f8c76f64d595" providerId="ADAL" clId="{C35804F2-694C-7F4E-8425-5601183060DD}" dt="2020-10-10T21:04:32.812" v="125" actId="26606"/>
          <ac:spMkLst>
            <pc:docMk/>
            <pc:sldMk cId="4209464196" sldId="257"/>
            <ac:spMk id="13" creationId="{E7BA0EB7-B1AA-43B1-9BA3-B6B011D07A46}"/>
          </ac:spMkLst>
        </pc:spChg>
        <pc:spChg chg="add">
          <ac:chgData name="Carlos Coronel" userId="1f0ee473-1819-49cd-aeb4-f8c76f64d595" providerId="ADAL" clId="{C35804F2-694C-7F4E-8425-5601183060DD}" dt="2020-10-10T21:04:32.812" v="125" actId="26606"/>
          <ac:spMkLst>
            <pc:docMk/>
            <pc:sldMk cId="4209464196" sldId="257"/>
            <ac:spMk id="15" creationId="{D9653EDA-1A30-48B1-BF28-9986FD1D266D}"/>
          </ac:spMkLst>
        </pc:spChg>
        <pc:spChg chg="add">
          <ac:chgData name="Carlos Coronel" userId="1f0ee473-1819-49cd-aeb4-f8c76f64d595" providerId="ADAL" clId="{C35804F2-694C-7F4E-8425-5601183060DD}" dt="2020-10-10T21:04:32.812" v="125" actId="26606"/>
          <ac:spMkLst>
            <pc:docMk/>
            <pc:sldMk cId="4209464196" sldId="257"/>
            <ac:spMk id="17" creationId="{CAF4B266-6894-41F1-94B6-1814A0EFE558}"/>
          </ac:spMkLst>
        </pc:spChg>
        <pc:picChg chg="mod">
          <ac:chgData name="Carlos Coronel" userId="1f0ee473-1819-49cd-aeb4-f8c76f64d595" providerId="ADAL" clId="{C35804F2-694C-7F4E-8425-5601183060DD}" dt="2020-10-10T21:04:32.812" v="125" actId="26606"/>
          <ac:picMkLst>
            <pc:docMk/>
            <pc:sldMk cId="4209464196" sldId="257"/>
            <ac:picMk id="7" creationId="{4347F078-E46D-4C03-913E-C21D94D213DC}"/>
          </ac:picMkLst>
        </pc:picChg>
      </pc:sldChg>
      <pc:sldChg chg="addSp modSp mod setBg">
        <pc:chgData name="Carlos Coronel" userId="1f0ee473-1819-49cd-aeb4-f8c76f64d595" providerId="ADAL" clId="{C35804F2-694C-7F4E-8425-5601183060DD}" dt="2020-10-11T19:07:11.331" v="379" actId="27636"/>
        <pc:sldMkLst>
          <pc:docMk/>
          <pc:sldMk cId="1513449410" sldId="258"/>
        </pc:sldMkLst>
        <pc:spChg chg="mod">
          <ac:chgData name="Carlos Coronel" userId="1f0ee473-1819-49cd-aeb4-f8c76f64d595" providerId="ADAL" clId="{C35804F2-694C-7F4E-8425-5601183060DD}" dt="2020-10-10T21:06:11.741" v="132" actId="26606"/>
          <ac:spMkLst>
            <pc:docMk/>
            <pc:sldMk cId="1513449410" sldId="258"/>
            <ac:spMk id="2" creationId="{5A5EB4C5-E45B-4A63-A599-EA7056822F76}"/>
          </ac:spMkLst>
        </pc:spChg>
        <pc:spChg chg="mod">
          <ac:chgData name="Carlos Coronel" userId="1f0ee473-1819-49cd-aeb4-f8c76f64d595" providerId="ADAL" clId="{C35804F2-694C-7F4E-8425-5601183060DD}" dt="2020-10-11T19:07:11.331" v="379" actId="27636"/>
          <ac:spMkLst>
            <pc:docMk/>
            <pc:sldMk cId="1513449410" sldId="258"/>
            <ac:spMk id="3" creationId="{4E0AF562-47E1-496C-912C-EBEAD7559F9D}"/>
          </ac:spMkLst>
        </pc:spChg>
        <pc:spChg chg="add">
          <ac:chgData name="Carlos Coronel" userId="1f0ee473-1819-49cd-aeb4-f8c76f64d595" providerId="ADAL" clId="{C35804F2-694C-7F4E-8425-5601183060DD}" dt="2020-10-10T21:06:11.741" v="132" actId="26606"/>
          <ac:spMkLst>
            <pc:docMk/>
            <pc:sldMk cId="1513449410" sldId="258"/>
            <ac:spMk id="8" creationId="{C33976D1-3430-450C-A978-87A9A6E8E71F}"/>
          </ac:spMkLst>
        </pc:spChg>
        <pc:spChg chg="add">
          <ac:chgData name="Carlos Coronel" userId="1f0ee473-1819-49cd-aeb4-f8c76f64d595" providerId="ADAL" clId="{C35804F2-694C-7F4E-8425-5601183060DD}" dt="2020-10-10T21:06:11.741" v="132" actId="26606"/>
          <ac:spMkLst>
            <pc:docMk/>
            <pc:sldMk cId="1513449410" sldId="258"/>
            <ac:spMk id="10" creationId="{7D6AAC78-7D86-415A-ADC1-2B474807960C}"/>
          </ac:spMkLst>
        </pc:spChg>
        <pc:spChg chg="add">
          <ac:chgData name="Carlos Coronel" userId="1f0ee473-1819-49cd-aeb4-f8c76f64d595" providerId="ADAL" clId="{C35804F2-694C-7F4E-8425-5601183060DD}" dt="2020-10-10T21:06:11.741" v="132" actId="26606"/>
          <ac:spMkLst>
            <pc:docMk/>
            <pc:sldMk cId="1513449410" sldId="258"/>
            <ac:spMk id="12" creationId="{F2A658D9-F185-44F1-BA33-D50320D1D078}"/>
          </ac:spMkLst>
        </pc:spChg>
      </pc:sldChg>
      <pc:sldChg chg="addSp modSp mod setClrOvrMap">
        <pc:chgData name="Carlos Coronel" userId="1f0ee473-1819-49cd-aeb4-f8c76f64d595" providerId="ADAL" clId="{C35804F2-694C-7F4E-8425-5601183060DD}" dt="2020-10-11T19:17:52.878" v="652" actId="20577"/>
        <pc:sldMkLst>
          <pc:docMk/>
          <pc:sldMk cId="3452065590" sldId="259"/>
        </pc:sldMkLst>
        <pc:spChg chg="mod">
          <ac:chgData name="Carlos Coronel" userId="1f0ee473-1819-49cd-aeb4-f8c76f64d595" providerId="ADAL" clId="{C35804F2-694C-7F4E-8425-5601183060DD}" dt="2020-10-10T21:04:43.987" v="126" actId="26606"/>
          <ac:spMkLst>
            <pc:docMk/>
            <pc:sldMk cId="3452065590" sldId="259"/>
            <ac:spMk id="2" creationId="{B7775B6C-CF01-40CC-A7CA-0E4F84BB40D9}"/>
          </ac:spMkLst>
        </pc:spChg>
        <pc:spChg chg="mod">
          <ac:chgData name="Carlos Coronel" userId="1f0ee473-1819-49cd-aeb4-f8c76f64d595" providerId="ADAL" clId="{C35804F2-694C-7F4E-8425-5601183060DD}" dt="2020-10-11T19:17:52.878" v="652" actId="20577"/>
          <ac:spMkLst>
            <pc:docMk/>
            <pc:sldMk cId="3452065590" sldId="259"/>
            <ac:spMk id="3" creationId="{D4408F4A-B8FF-462B-9BDF-52CD46C3A1EB}"/>
          </ac:spMkLst>
        </pc:spChg>
        <pc:spChg chg="mod ord">
          <ac:chgData name="Carlos Coronel" userId="1f0ee473-1819-49cd-aeb4-f8c76f64d595" providerId="ADAL" clId="{C35804F2-694C-7F4E-8425-5601183060DD}" dt="2020-10-10T21:04:43.987" v="126" actId="26606"/>
          <ac:spMkLst>
            <pc:docMk/>
            <pc:sldMk cId="3452065590" sldId="259"/>
            <ac:spMk id="6" creationId="{760AEDA9-08C0-47A2-AE3E-EEAF731F2FD4}"/>
          </ac:spMkLst>
        </pc:spChg>
        <pc:spChg chg="mod">
          <ac:chgData name="Carlos Coronel" userId="1f0ee473-1819-49cd-aeb4-f8c76f64d595" providerId="ADAL" clId="{C35804F2-694C-7F4E-8425-5601183060DD}" dt="2020-10-11T19:17:14.298" v="643"/>
          <ac:spMkLst>
            <pc:docMk/>
            <pc:sldMk cId="3452065590" sldId="259"/>
            <ac:spMk id="12" creationId="{5DEB25A6-1399-409C-BC9C-C776A5B480E1}"/>
          </ac:spMkLst>
        </pc:spChg>
        <pc:spChg chg="add">
          <ac:chgData name="Carlos Coronel" userId="1f0ee473-1819-49cd-aeb4-f8c76f64d595" providerId="ADAL" clId="{C35804F2-694C-7F4E-8425-5601183060DD}" dt="2020-10-10T21:04:43.987" v="126" actId="26606"/>
          <ac:spMkLst>
            <pc:docMk/>
            <pc:sldMk cId="3452065590" sldId="259"/>
            <ac:spMk id="17" creationId="{7A816DFB-8B0F-47B3-BC12-7B9F59B4EC58}"/>
          </ac:spMkLst>
        </pc:spChg>
        <pc:spChg chg="add">
          <ac:chgData name="Carlos Coronel" userId="1f0ee473-1819-49cd-aeb4-f8c76f64d595" providerId="ADAL" clId="{C35804F2-694C-7F4E-8425-5601183060DD}" dt="2020-10-10T21:04:43.987" v="126" actId="26606"/>
          <ac:spMkLst>
            <pc:docMk/>
            <pc:sldMk cId="3452065590" sldId="259"/>
            <ac:spMk id="19" creationId="{E87D435C-84AC-4E27-9CD3-0AAAF73EB28F}"/>
          </ac:spMkLst>
        </pc:spChg>
        <pc:spChg chg="add">
          <ac:chgData name="Carlos Coronel" userId="1f0ee473-1819-49cd-aeb4-f8c76f64d595" providerId="ADAL" clId="{C35804F2-694C-7F4E-8425-5601183060DD}" dt="2020-10-10T21:04:43.987" v="126" actId="26606"/>
          <ac:spMkLst>
            <pc:docMk/>
            <pc:sldMk cId="3452065590" sldId="259"/>
            <ac:spMk id="21" creationId="{EFA4C881-BF60-416C-A273-70541298EEB4}"/>
          </ac:spMkLst>
        </pc:spChg>
        <pc:picChg chg="mod">
          <ac:chgData name="Carlos Coronel" userId="1f0ee473-1819-49cd-aeb4-f8c76f64d595" providerId="ADAL" clId="{C35804F2-694C-7F4E-8425-5601183060DD}" dt="2020-10-10T21:04:43.987" v="126" actId="26606"/>
          <ac:picMkLst>
            <pc:docMk/>
            <pc:sldMk cId="3452065590" sldId="259"/>
            <ac:picMk id="5" creationId="{D52C327E-77A2-4BFD-81BF-839E0C82BBAB}"/>
          </ac:picMkLst>
        </pc:picChg>
      </pc:sldChg>
      <pc:sldChg chg="addSp delSp modSp del mod delDesignElem">
        <pc:chgData name="Carlos Coronel" userId="1f0ee473-1819-49cd-aeb4-f8c76f64d595" providerId="ADAL" clId="{C35804F2-694C-7F4E-8425-5601183060DD}" dt="2020-10-11T20:01:50.645" v="832" actId="2696"/>
        <pc:sldMkLst>
          <pc:docMk/>
          <pc:sldMk cId="4092700738" sldId="260"/>
        </pc:sldMkLst>
        <pc:spChg chg="mod">
          <ac:chgData name="Carlos Coronel" userId="1f0ee473-1819-49cd-aeb4-f8c76f64d595" providerId="ADAL" clId="{C35804F2-694C-7F4E-8425-5601183060DD}" dt="2020-10-11T19:19:13.643" v="658" actId="26606"/>
          <ac:spMkLst>
            <pc:docMk/>
            <pc:sldMk cId="4092700738" sldId="260"/>
            <ac:spMk id="2" creationId="{93C61A67-3B49-4615-95F3-BFC15F3AA924}"/>
          </ac:spMkLst>
        </pc:spChg>
        <pc:spChg chg="mod ord">
          <ac:chgData name="Carlos Coronel" userId="1f0ee473-1819-49cd-aeb4-f8c76f64d595" providerId="ADAL" clId="{C35804F2-694C-7F4E-8425-5601183060DD}" dt="2020-10-11T20:01:39.511" v="831" actId="27636"/>
          <ac:spMkLst>
            <pc:docMk/>
            <pc:sldMk cId="4092700738" sldId="260"/>
            <ac:spMk id="3" creationId="{260212AE-A3F5-45D9-8511-78C4BC724438}"/>
          </ac:spMkLst>
        </pc:spChg>
        <pc:spChg chg="del mod ord">
          <ac:chgData name="Carlos Coronel" userId="1f0ee473-1819-49cd-aeb4-f8c76f64d595" providerId="ADAL" clId="{C35804F2-694C-7F4E-8425-5601183060DD}" dt="2020-10-11T19:19:10.275" v="657" actId="478"/>
          <ac:spMkLst>
            <pc:docMk/>
            <pc:sldMk cId="4092700738" sldId="260"/>
            <ac:spMk id="6" creationId="{4CAF20B6-81B0-443D-B389-9E8EB1012008}"/>
          </ac:spMkLst>
        </pc:spChg>
        <pc:spChg chg="mod">
          <ac:chgData name="Carlos Coronel" userId="1f0ee473-1819-49cd-aeb4-f8c76f64d595" providerId="ADAL" clId="{C35804F2-694C-7F4E-8425-5601183060DD}" dt="2020-10-11T19:58:02.847" v="827" actId="1076"/>
          <ac:spMkLst>
            <pc:docMk/>
            <pc:sldMk cId="4092700738" sldId="260"/>
            <ac:spMk id="8" creationId="{6B1C63DC-ABBF-45FE-B7F9-60CB28B0A2BC}"/>
          </ac:spMkLst>
        </pc:spChg>
        <pc:spChg chg="add del">
          <ac:chgData name="Carlos Coronel" userId="1f0ee473-1819-49cd-aeb4-f8c76f64d595" providerId="ADAL" clId="{C35804F2-694C-7F4E-8425-5601183060DD}" dt="2020-10-11T19:19:13.643" v="658" actId="26606"/>
          <ac:spMkLst>
            <pc:docMk/>
            <pc:sldMk cId="4092700738" sldId="260"/>
            <ac:spMk id="13" creationId="{E137AC38-9CA9-4CCE-9FCE-5D21C7170D70}"/>
          </ac:spMkLst>
        </pc:spChg>
        <pc:spChg chg="add del">
          <ac:chgData name="Carlos Coronel" userId="1f0ee473-1819-49cd-aeb4-f8c76f64d595" providerId="ADAL" clId="{C35804F2-694C-7F4E-8425-5601183060DD}" dt="2020-10-11T19:19:13.643" v="658" actId="26606"/>
          <ac:spMkLst>
            <pc:docMk/>
            <pc:sldMk cId="4092700738" sldId="260"/>
            <ac:spMk id="15" creationId="{A3F2058F-D430-4F2D-9968-32EFF3E38480}"/>
          </ac:spMkLst>
        </pc:spChg>
        <pc:spChg chg="del">
          <ac:chgData name="Carlos Coronel" userId="1f0ee473-1819-49cd-aeb4-f8c76f64d595" providerId="ADAL" clId="{C35804F2-694C-7F4E-8425-5601183060DD}" dt="2020-10-10T21:03:51.042" v="116"/>
          <ac:spMkLst>
            <pc:docMk/>
            <pc:sldMk cId="4092700738" sldId="260"/>
            <ac:spMk id="16" creationId="{A5931BE0-4B93-4D6C-878E-ACC59D6B4587}"/>
          </ac:spMkLst>
        </pc:spChg>
        <pc:spChg chg="add del">
          <ac:chgData name="Carlos Coronel" userId="1f0ee473-1819-49cd-aeb4-f8c76f64d595" providerId="ADAL" clId="{C35804F2-694C-7F4E-8425-5601183060DD}" dt="2020-10-11T19:19:13.643" v="658" actId="26606"/>
          <ac:spMkLst>
            <pc:docMk/>
            <pc:sldMk cId="4092700738" sldId="260"/>
            <ac:spMk id="17" creationId="{F0F74A6E-B865-4216-8DCC-44D0B5C33C73}"/>
          </ac:spMkLst>
        </pc:spChg>
        <pc:picChg chg="del mod">
          <ac:chgData name="Carlos Coronel" userId="1f0ee473-1819-49cd-aeb4-f8c76f64d595" providerId="ADAL" clId="{C35804F2-694C-7F4E-8425-5601183060DD}" dt="2020-10-11T19:19:10.275" v="657" actId="478"/>
          <ac:picMkLst>
            <pc:docMk/>
            <pc:sldMk cId="4092700738" sldId="260"/>
            <ac:picMk id="5" creationId="{D5D18F7E-FBE2-403C-B177-D7F2F5D91457}"/>
          </ac:picMkLst>
        </pc:picChg>
        <pc:picChg chg="add mod ord">
          <ac:chgData name="Carlos Coronel" userId="1f0ee473-1819-49cd-aeb4-f8c76f64d595" providerId="ADAL" clId="{C35804F2-694C-7F4E-8425-5601183060DD}" dt="2020-10-11T19:19:13.643" v="658" actId="26606"/>
          <ac:picMkLst>
            <pc:docMk/>
            <pc:sldMk cId="4092700738" sldId="260"/>
            <ac:picMk id="7" creationId="{68745378-15D7-B946-8C76-A48FF95C224E}"/>
          </ac:picMkLst>
        </pc:picChg>
      </pc:sldChg>
      <pc:sldChg chg="addSp delSp modSp mod delDesignElem">
        <pc:chgData name="Carlos Coronel" userId="1f0ee473-1819-49cd-aeb4-f8c76f64d595" providerId="ADAL" clId="{C35804F2-694C-7F4E-8425-5601183060DD}" dt="2020-10-11T16:22:51.463" v="214" actId="14100"/>
        <pc:sldMkLst>
          <pc:docMk/>
          <pc:sldMk cId="11519669" sldId="261"/>
        </pc:sldMkLst>
        <pc:spChg chg="mod">
          <ac:chgData name="Carlos Coronel" userId="1f0ee473-1819-49cd-aeb4-f8c76f64d595" providerId="ADAL" clId="{C35804F2-694C-7F4E-8425-5601183060DD}" dt="2020-10-10T21:05:12.968" v="129" actId="26606"/>
          <ac:spMkLst>
            <pc:docMk/>
            <pc:sldMk cId="11519669" sldId="261"/>
            <ac:spMk id="2" creationId="{5E0E2F86-09EA-402F-80EC-3E9CF1D528FE}"/>
          </ac:spMkLst>
        </pc:spChg>
        <pc:spChg chg="mod">
          <ac:chgData name="Carlos Coronel" userId="1f0ee473-1819-49cd-aeb4-f8c76f64d595" providerId="ADAL" clId="{C35804F2-694C-7F4E-8425-5601183060DD}" dt="2020-10-11T16:22:51.463" v="214" actId="14100"/>
          <ac:spMkLst>
            <pc:docMk/>
            <pc:sldMk cId="11519669" sldId="261"/>
            <ac:spMk id="9" creationId="{2C35B07E-593F-4EAF-8795-AD9739FEF23E}"/>
          </ac:spMkLst>
        </pc:spChg>
        <pc:spChg chg="add">
          <ac:chgData name="Carlos Coronel" userId="1f0ee473-1819-49cd-aeb4-f8c76f64d595" providerId="ADAL" clId="{C35804F2-694C-7F4E-8425-5601183060DD}" dt="2020-10-10T21:05:12.968" v="129" actId="26606"/>
          <ac:spMkLst>
            <pc:docMk/>
            <pc:sldMk cId="11519669" sldId="261"/>
            <ac:spMk id="11" creationId="{7A816DFB-8B0F-47B3-BC12-7B9F59B4EC58}"/>
          </ac:spMkLst>
        </pc:spChg>
        <pc:spChg chg="add">
          <ac:chgData name="Carlos Coronel" userId="1f0ee473-1819-49cd-aeb4-f8c76f64d595" providerId="ADAL" clId="{C35804F2-694C-7F4E-8425-5601183060DD}" dt="2020-10-10T21:05:12.968" v="129" actId="26606"/>
          <ac:spMkLst>
            <pc:docMk/>
            <pc:sldMk cId="11519669" sldId="261"/>
            <ac:spMk id="12" creationId="{E87D435C-84AC-4E27-9CD3-0AAAF73EB28F}"/>
          </ac:spMkLst>
        </pc:spChg>
        <pc:spChg chg="add">
          <ac:chgData name="Carlos Coronel" userId="1f0ee473-1819-49cd-aeb4-f8c76f64d595" providerId="ADAL" clId="{C35804F2-694C-7F4E-8425-5601183060DD}" dt="2020-10-10T21:05:12.968" v="129" actId="26606"/>
          <ac:spMkLst>
            <pc:docMk/>
            <pc:sldMk cId="11519669" sldId="261"/>
            <ac:spMk id="18" creationId="{EFA4C881-BF60-416C-A273-70541298EEB4}"/>
          </ac:spMkLst>
        </pc:spChg>
        <pc:spChg chg="del">
          <ac:chgData name="Carlos Coronel" userId="1f0ee473-1819-49cd-aeb4-f8c76f64d595" providerId="ADAL" clId="{C35804F2-694C-7F4E-8425-5601183060DD}" dt="2020-10-10T21:03:51.042" v="116"/>
          <ac:spMkLst>
            <pc:docMk/>
            <pc:sldMk cId="11519669" sldId="261"/>
            <ac:spMk id="19" creationId="{647A77D8-817B-4A9F-86AA-FE781E813DBC}"/>
          </ac:spMkLst>
        </pc:spChg>
        <pc:spChg chg="del">
          <ac:chgData name="Carlos Coronel" userId="1f0ee473-1819-49cd-aeb4-f8c76f64d595" providerId="ADAL" clId="{C35804F2-694C-7F4E-8425-5601183060DD}" dt="2020-10-10T21:03:51.042" v="116"/>
          <ac:spMkLst>
            <pc:docMk/>
            <pc:sldMk cId="11519669" sldId="261"/>
            <ac:spMk id="33" creationId="{A5931BE0-4B93-4D6C-878E-ACC59D6B4587}"/>
          </ac:spMkLst>
        </pc:spChg>
        <pc:grpChg chg="del">
          <ac:chgData name="Carlos Coronel" userId="1f0ee473-1819-49cd-aeb4-f8c76f64d595" providerId="ADAL" clId="{C35804F2-694C-7F4E-8425-5601183060DD}" dt="2020-10-10T21:03:51.042" v="116"/>
          <ac:grpSpMkLst>
            <pc:docMk/>
            <pc:sldMk cId="11519669" sldId="261"/>
            <ac:grpSpMk id="14" creationId="{183B29DA-9BB8-4BA8-B8E1-8C2B544078C7}"/>
          </ac:grpSpMkLst>
        </pc:grpChg>
        <pc:picChg chg="mod">
          <ac:chgData name="Carlos Coronel" userId="1f0ee473-1819-49cd-aeb4-f8c76f64d595" providerId="ADAL" clId="{C35804F2-694C-7F4E-8425-5601183060DD}" dt="2020-10-10T21:05:12.968" v="129" actId="26606"/>
          <ac:picMkLst>
            <pc:docMk/>
            <pc:sldMk cId="11519669" sldId="261"/>
            <ac:picMk id="5" creationId="{1388EE6F-5DB4-4E73-BA6B-BA1C42446D18}"/>
          </ac:picMkLst>
        </pc:picChg>
      </pc:sldChg>
      <pc:sldChg chg="addSp delSp modSp mod setBg setClrOvrMap delDesignElem chgLayout">
        <pc:chgData name="Carlos Coronel" userId="1f0ee473-1819-49cd-aeb4-f8c76f64d595" providerId="ADAL" clId="{C35804F2-694C-7F4E-8425-5601183060DD}" dt="2020-10-11T23:09:54.672" v="1443" actId="255"/>
        <pc:sldMkLst>
          <pc:docMk/>
          <pc:sldMk cId="3625508702" sldId="262"/>
        </pc:sldMkLst>
        <pc:spChg chg="mod ord">
          <ac:chgData name="Carlos Coronel" userId="1f0ee473-1819-49cd-aeb4-f8c76f64d595" providerId="ADAL" clId="{C35804F2-694C-7F4E-8425-5601183060DD}" dt="2020-10-11T18:37:26.757" v="250" actId="27636"/>
          <ac:spMkLst>
            <pc:docMk/>
            <pc:sldMk cId="3625508702" sldId="262"/>
            <ac:spMk id="2" creationId="{CEDAAB32-F718-4B08-9E75-A9AB035E6F31}"/>
          </ac:spMkLst>
        </pc:spChg>
        <pc:spChg chg="del mod ord">
          <ac:chgData name="Carlos Coronel" userId="1f0ee473-1819-49cd-aeb4-f8c76f64d595" providerId="ADAL" clId="{C35804F2-694C-7F4E-8425-5601183060DD}" dt="2020-10-11T16:27:34.633" v="228" actId="478"/>
          <ac:spMkLst>
            <pc:docMk/>
            <pc:sldMk cId="3625508702" sldId="262"/>
            <ac:spMk id="3" creationId="{45610AD0-CED4-479A-86B9-44D6A88F5938}"/>
          </ac:spMkLst>
        </pc:spChg>
        <pc:spChg chg="add del mod ord">
          <ac:chgData name="Carlos Coronel" userId="1f0ee473-1819-49cd-aeb4-f8c76f64d595" providerId="ADAL" clId="{C35804F2-694C-7F4E-8425-5601183060DD}" dt="2020-10-11T16:27:30.200" v="227"/>
          <ac:spMkLst>
            <pc:docMk/>
            <pc:sldMk cId="3625508702" sldId="262"/>
            <ac:spMk id="4" creationId="{7FBC31E7-2DD0-014E-AC08-8CF10E1D2CE9}"/>
          </ac:spMkLst>
        </pc:spChg>
        <pc:spChg chg="add del">
          <ac:chgData name="Carlos Coronel" userId="1f0ee473-1819-49cd-aeb4-f8c76f64d595" providerId="ADAL" clId="{C35804F2-694C-7F4E-8425-5601183060DD}" dt="2020-10-11T16:20:20.556" v="198" actId="26606"/>
          <ac:spMkLst>
            <pc:docMk/>
            <pc:sldMk cId="3625508702" sldId="262"/>
            <ac:spMk id="5" creationId="{FB403EBD-907E-4D59-98D4-A72CD1063C62}"/>
          </ac:spMkLst>
        </pc:spChg>
        <pc:spChg chg="add del">
          <ac:chgData name="Carlos Coronel" userId="1f0ee473-1819-49cd-aeb4-f8c76f64d595" providerId="ADAL" clId="{C35804F2-694C-7F4E-8425-5601183060DD}" dt="2020-10-11T16:27:05.974" v="226" actId="700"/>
          <ac:spMkLst>
            <pc:docMk/>
            <pc:sldMk cId="3625508702" sldId="262"/>
            <ac:spMk id="6" creationId="{FB403EBD-907E-4D59-98D4-A72CD1063C62}"/>
          </ac:spMkLst>
        </pc:spChg>
        <pc:spChg chg="add del">
          <ac:chgData name="Carlos Coronel" userId="1f0ee473-1819-49cd-aeb4-f8c76f64d595" providerId="ADAL" clId="{C35804F2-694C-7F4E-8425-5601183060DD}" dt="2020-10-11T16:20:41.606" v="199" actId="26606"/>
          <ac:spMkLst>
            <pc:docMk/>
            <pc:sldMk cId="3625508702" sldId="262"/>
            <ac:spMk id="7" creationId="{6AD85578-1E4B-4014-9D52-E76894750300}"/>
          </ac:spMkLst>
        </pc:spChg>
        <pc:spChg chg="add del">
          <ac:chgData name="Carlos Coronel" userId="1f0ee473-1819-49cd-aeb4-f8c76f64d595" providerId="ADAL" clId="{C35804F2-694C-7F4E-8425-5601183060DD}" dt="2020-10-10T21:03:51.042" v="116"/>
          <ac:spMkLst>
            <pc:docMk/>
            <pc:sldMk cId="3625508702" sldId="262"/>
            <ac:spMk id="8" creationId="{A5931BE0-4B93-4D6C-878E-ACC59D6B4587}"/>
          </ac:spMkLst>
        </pc:spChg>
        <pc:spChg chg="add del">
          <ac:chgData name="Carlos Coronel" userId="1f0ee473-1819-49cd-aeb4-f8c76f64d595" providerId="ADAL" clId="{C35804F2-694C-7F4E-8425-5601183060DD}" dt="2020-10-11T16:20:41.606" v="199" actId="26606"/>
          <ac:spMkLst>
            <pc:docMk/>
            <pc:sldMk cId="3625508702" sldId="262"/>
            <ac:spMk id="9" creationId="{48550B3F-9390-4CA1-B3C8-91529289DCED}"/>
          </ac:spMkLst>
        </pc:spChg>
        <pc:spChg chg="add del">
          <ac:chgData name="Carlos Coronel" userId="1f0ee473-1819-49cd-aeb4-f8c76f64d595" providerId="ADAL" clId="{C35804F2-694C-7F4E-8425-5601183060DD}" dt="2020-10-10T21:03:51.042" v="116"/>
          <ac:spMkLst>
            <pc:docMk/>
            <pc:sldMk cId="3625508702" sldId="262"/>
            <ac:spMk id="10" creationId="{504E6BD3-B518-46A4-9CC0-30D09555230F}"/>
          </ac:spMkLst>
        </pc:spChg>
        <pc:spChg chg="add del mod">
          <ac:chgData name="Carlos Coronel" userId="1f0ee473-1819-49cd-aeb4-f8c76f64d595" providerId="ADAL" clId="{C35804F2-694C-7F4E-8425-5601183060DD}" dt="2020-10-11T16:28:59.490" v="229" actId="931"/>
          <ac:spMkLst>
            <pc:docMk/>
            <pc:sldMk cId="3625508702" sldId="262"/>
            <ac:spMk id="10" creationId="{9072E27E-28DD-254A-80C4-FBBE23F9E0D8}"/>
          </ac:spMkLst>
        </pc:spChg>
        <pc:spChg chg="add mod">
          <ac:chgData name="Carlos Coronel" userId="1f0ee473-1819-49cd-aeb4-f8c76f64d595" providerId="ADAL" clId="{C35804F2-694C-7F4E-8425-5601183060DD}" dt="2020-10-11T23:09:54.672" v="1443" actId="255"/>
          <ac:spMkLst>
            <pc:docMk/>
            <pc:sldMk cId="3625508702" sldId="262"/>
            <ac:spMk id="11" creationId="{D236CD5C-80AD-044B-9728-FEA3F5D44125}"/>
          </ac:spMkLst>
        </pc:spChg>
        <pc:spChg chg="add del">
          <ac:chgData name="Carlos Coronel" userId="1f0ee473-1819-49cd-aeb4-f8c76f64d595" providerId="ADAL" clId="{C35804F2-694C-7F4E-8425-5601183060DD}" dt="2020-10-11T16:26:07.474" v="222" actId="26606"/>
          <ac:spMkLst>
            <pc:docMk/>
            <pc:sldMk cId="3625508702" sldId="262"/>
            <ac:spMk id="14" creationId="{FB403EBD-907E-4D59-98D4-A72CD1063C62}"/>
          </ac:spMkLst>
        </pc:spChg>
        <pc:spChg chg="add mod">
          <ac:chgData name="Carlos Coronel" userId="1f0ee473-1819-49cd-aeb4-f8c76f64d595" providerId="ADAL" clId="{C35804F2-694C-7F4E-8425-5601183060DD}" dt="2020-10-10T21:01:06.626" v="91" actId="571"/>
          <ac:spMkLst>
            <pc:docMk/>
            <pc:sldMk cId="3625508702" sldId="262"/>
            <ac:spMk id="15" creationId="{3DBBD76F-FB37-F74F-B159-0991F981A85D}"/>
          </ac:spMkLst>
        </pc:spChg>
        <pc:spChg chg="add del mod">
          <ac:chgData name="Carlos Coronel" userId="1f0ee473-1819-49cd-aeb4-f8c76f64d595" providerId="ADAL" clId="{C35804F2-694C-7F4E-8425-5601183060DD}" dt="2020-10-11T16:29:09.315" v="230" actId="478"/>
          <ac:spMkLst>
            <pc:docMk/>
            <pc:sldMk cId="3625508702" sldId="262"/>
            <ac:spMk id="15" creationId="{F8A82ED4-6864-0B4B-935B-7DAABD083671}"/>
          </ac:spMkLst>
        </pc:spChg>
        <pc:spChg chg="add del">
          <ac:chgData name="Carlos Coronel" userId="1f0ee473-1819-49cd-aeb4-f8c76f64d595" providerId="ADAL" clId="{C35804F2-694C-7F4E-8425-5601183060DD}" dt="2020-10-10T21:03:51.042" v="116"/>
          <ac:spMkLst>
            <pc:docMk/>
            <pc:sldMk cId="3625508702" sldId="262"/>
            <ac:spMk id="16" creationId="{A0DAEA90-11E9-4069-BC2C-6F65C6C1C3E8}"/>
          </ac:spMkLst>
        </pc:spChg>
        <pc:spChg chg="add del mod">
          <ac:chgData name="Carlos Coronel" userId="1f0ee473-1819-49cd-aeb4-f8c76f64d595" providerId="ADAL" clId="{C35804F2-694C-7F4E-8425-5601183060DD}" dt="2020-10-11T16:29:09.315" v="230" actId="478"/>
          <ac:spMkLst>
            <pc:docMk/>
            <pc:sldMk cId="3625508702" sldId="262"/>
            <ac:spMk id="18" creationId="{C5917793-C328-FF46-BCB0-ACB90A490AE2}"/>
          </ac:spMkLst>
        </pc:spChg>
        <pc:spChg chg="add del">
          <ac:chgData name="Carlos Coronel" userId="1f0ee473-1819-49cd-aeb4-f8c76f64d595" providerId="ADAL" clId="{C35804F2-694C-7F4E-8425-5601183060DD}" dt="2020-10-10T21:03:51.042" v="116"/>
          <ac:spMkLst>
            <pc:docMk/>
            <pc:sldMk cId="3625508702" sldId="262"/>
            <ac:spMk id="18" creationId="{E0E8189B-747E-48AE-99A9-1BEE68012551}"/>
          </ac:spMkLst>
        </pc:spChg>
        <pc:spChg chg="add del">
          <ac:chgData name="Carlos Coronel" userId="1f0ee473-1819-49cd-aeb4-f8c76f64d595" providerId="ADAL" clId="{C35804F2-694C-7F4E-8425-5601183060DD}" dt="2020-10-11T16:26:35.497" v="224"/>
          <ac:spMkLst>
            <pc:docMk/>
            <pc:sldMk cId="3625508702" sldId="262"/>
            <ac:spMk id="19" creationId="{FB403EBD-907E-4D59-98D4-A72CD1063C62}"/>
          </ac:spMkLst>
        </pc:spChg>
        <pc:spChg chg="add del">
          <ac:chgData name="Carlos Coronel" userId="1f0ee473-1819-49cd-aeb4-f8c76f64d595" providerId="ADAL" clId="{C35804F2-694C-7F4E-8425-5601183060DD}" dt="2020-10-10T21:03:51.042" v="116"/>
          <ac:spMkLst>
            <pc:docMk/>
            <pc:sldMk cId="3625508702" sldId="262"/>
            <ac:spMk id="20" creationId="{D9DE43D0-73AC-46B4-A39F-E66967A1F9B4}"/>
          </ac:spMkLst>
        </pc:spChg>
        <pc:spChg chg="add del mod">
          <ac:chgData name="Carlos Coronel" userId="1f0ee473-1819-49cd-aeb4-f8c76f64d595" providerId="ADAL" clId="{C35804F2-694C-7F4E-8425-5601183060DD}" dt="2020-10-11T16:29:20.691" v="231" actId="931"/>
          <ac:spMkLst>
            <pc:docMk/>
            <pc:sldMk cId="3625508702" sldId="262"/>
            <ac:spMk id="21" creationId="{612B3215-7EC0-6643-94AA-59C7FCF29182}"/>
          </ac:spMkLst>
        </pc:spChg>
        <pc:spChg chg="add del">
          <ac:chgData name="Carlos Coronel" userId="1f0ee473-1819-49cd-aeb4-f8c76f64d595" providerId="ADAL" clId="{C35804F2-694C-7F4E-8425-5601183060DD}" dt="2020-10-10T21:03:51.042" v="116"/>
          <ac:spMkLst>
            <pc:docMk/>
            <pc:sldMk cId="3625508702" sldId="262"/>
            <ac:spMk id="22" creationId="{803C343E-7EAC-4512-955A-33B1833F2D76}"/>
          </ac:spMkLst>
        </pc:spChg>
        <pc:spChg chg="add del mod">
          <ac:chgData name="Carlos Coronel" userId="1f0ee473-1819-49cd-aeb4-f8c76f64d595" providerId="ADAL" clId="{C35804F2-694C-7F4E-8425-5601183060DD}" dt="2020-10-11T16:29:27.751" v="232" actId="478"/>
          <ac:spMkLst>
            <pc:docMk/>
            <pc:sldMk cId="3625508702" sldId="262"/>
            <ac:spMk id="24" creationId="{8281B713-E86A-C44E-84B1-1A2182F3D21F}"/>
          </ac:spMkLst>
        </pc:spChg>
        <pc:spChg chg="add del mod">
          <ac:chgData name="Carlos Coronel" userId="1f0ee473-1819-49cd-aeb4-f8c76f64d595" providerId="ADAL" clId="{C35804F2-694C-7F4E-8425-5601183060DD}" dt="2020-10-11T16:31:00.127" v="237" actId="478"/>
          <ac:spMkLst>
            <pc:docMk/>
            <pc:sldMk cId="3625508702" sldId="262"/>
            <ac:spMk id="27" creationId="{479E9D6E-F25B-BB49-861D-541D940A7B92}"/>
          </ac:spMkLst>
        </pc:spChg>
        <pc:spChg chg="add">
          <ac:chgData name="Carlos Coronel" userId="1f0ee473-1819-49cd-aeb4-f8c76f64d595" providerId="ADAL" clId="{C35804F2-694C-7F4E-8425-5601183060DD}" dt="2020-10-11T16:29:33.196" v="233" actId="26606"/>
          <ac:spMkLst>
            <pc:docMk/>
            <pc:sldMk cId="3625508702" sldId="262"/>
            <ac:spMk id="28" creationId="{7A816DFB-8B0F-47B3-BC12-7B9F59B4EC58}"/>
          </ac:spMkLst>
        </pc:spChg>
        <pc:spChg chg="add mod">
          <ac:chgData name="Carlos Coronel" userId="1f0ee473-1819-49cd-aeb4-f8c76f64d595" providerId="ADAL" clId="{C35804F2-694C-7F4E-8425-5601183060DD}" dt="2020-10-11T18:46:20.818" v="346" actId="1076"/>
          <ac:spMkLst>
            <pc:docMk/>
            <pc:sldMk cId="3625508702" sldId="262"/>
            <ac:spMk id="29" creationId="{65A73EE7-AB14-7741-9557-0487582820FF}"/>
          </ac:spMkLst>
        </pc:spChg>
        <pc:spChg chg="add">
          <ac:chgData name="Carlos Coronel" userId="1f0ee473-1819-49cd-aeb4-f8c76f64d595" providerId="ADAL" clId="{C35804F2-694C-7F4E-8425-5601183060DD}" dt="2020-10-11T16:29:33.196" v="233" actId="26606"/>
          <ac:spMkLst>
            <pc:docMk/>
            <pc:sldMk cId="3625508702" sldId="262"/>
            <ac:spMk id="30" creationId="{E87D435C-84AC-4E27-9CD3-0AAAF73EB28F}"/>
          </ac:spMkLst>
        </pc:spChg>
        <pc:spChg chg="add">
          <ac:chgData name="Carlos Coronel" userId="1f0ee473-1819-49cd-aeb4-f8c76f64d595" providerId="ADAL" clId="{C35804F2-694C-7F4E-8425-5601183060DD}" dt="2020-10-11T16:29:33.196" v="233" actId="26606"/>
          <ac:spMkLst>
            <pc:docMk/>
            <pc:sldMk cId="3625508702" sldId="262"/>
            <ac:spMk id="32" creationId="{EFA4C881-BF60-416C-A273-70541298EEB4}"/>
          </ac:spMkLst>
        </pc:spChg>
        <pc:spChg chg="add del mod">
          <ac:chgData name="Carlos Coronel" userId="1f0ee473-1819-49cd-aeb4-f8c76f64d595" providerId="ADAL" clId="{C35804F2-694C-7F4E-8425-5601183060DD}" dt="2020-10-11T21:34:01.763" v="834" actId="478"/>
          <ac:spMkLst>
            <pc:docMk/>
            <pc:sldMk cId="3625508702" sldId="262"/>
            <ac:spMk id="34" creationId="{D4126BBB-B146-554B-9AC1-035AD49FB75F}"/>
          </ac:spMkLst>
        </pc:spChg>
        <pc:spChg chg="add del mod">
          <ac:chgData name="Carlos Coronel" userId="1f0ee473-1819-49cd-aeb4-f8c76f64d595" providerId="ADAL" clId="{C35804F2-694C-7F4E-8425-5601183060DD}" dt="2020-10-11T23:09:23.705" v="1442" actId="478"/>
          <ac:spMkLst>
            <pc:docMk/>
            <pc:sldMk cId="3625508702" sldId="262"/>
            <ac:spMk id="37" creationId="{41133809-1F3A-B648-9B2F-60E5CFE4904B}"/>
          </ac:spMkLst>
        </pc:spChg>
        <pc:grpChg chg="add del">
          <ac:chgData name="Carlos Coronel" userId="1f0ee473-1819-49cd-aeb4-f8c76f64d595" providerId="ADAL" clId="{C35804F2-694C-7F4E-8425-5601183060DD}" dt="2020-10-10T21:03:51.042" v="116"/>
          <ac:grpSpMkLst>
            <pc:docMk/>
            <pc:sldMk cId="3625508702" sldId="262"/>
            <ac:grpSpMk id="12" creationId="{A31FBE92-3FC2-48E4-874B-A5273A042528}"/>
          </ac:grpSpMkLst>
        </pc:grpChg>
        <pc:picChg chg="add del mod">
          <ac:chgData name="Carlos Coronel" userId="1f0ee473-1819-49cd-aeb4-f8c76f64d595" providerId="ADAL" clId="{C35804F2-694C-7F4E-8425-5601183060DD}" dt="2020-10-11T16:29:09.315" v="230" actId="478"/>
          <ac:picMkLst>
            <pc:docMk/>
            <pc:sldMk cId="3625508702" sldId="262"/>
            <ac:picMk id="13" creationId="{5B3AFB99-8C2F-6348-B22C-5D49E64CA663}"/>
          </ac:picMkLst>
        </pc:picChg>
        <pc:picChg chg="add del mod">
          <ac:chgData name="Carlos Coronel" userId="1f0ee473-1819-49cd-aeb4-f8c76f64d595" providerId="ADAL" clId="{C35804F2-694C-7F4E-8425-5601183060DD}" dt="2020-10-11T16:29:09.315" v="230" actId="478"/>
          <ac:picMkLst>
            <pc:docMk/>
            <pc:sldMk cId="3625508702" sldId="262"/>
            <ac:picMk id="17" creationId="{95E542C5-B402-3541-A3E7-EC976909DA28}"/>
          </ac:picMkLst>
        </pc:picChg>
        <pc:picChg chg="add mod">
          <ac:chgData name="Carlos Coronel" userId="1f0ee473-1819-49cd-aeb4-f8c76f64d595" providerId="ADAL" clId="{C35804F2-694C-7F4E-8425-5601183060DD}" dt="2020-10-11T18:46:14.730" v="345" actId="1440"/>
          <ac:picMkLst>
            <pc:docMk/>
            <pc:sldMk cId="3625508702" sldId="262"/>
            <ac:picMk id="23" creationId="{DC43F9E7-1961-254E-B69B-F162F19D29B5}"/>
          </ac:picMkLst>
        </pc:picChg>
        <pc:picChg chg="add del mod">
          <ac:chgData name="Carlos Coronel" userId="1f0ee473-1819-49cd-aeb4-f8c76f64d595" providerId="ADAL" clId="{C35804F2-694C-7F4E-8425-5601183060DD}" dt="2020-10-11T16:31:00.127" v="237" actId="478"/>
          <ac:picMkLst>
            <pc:docMk/>
            <pc:sldMk cId="3625508702" sldId="262"/>
            <ac:picMk id="26" creationId="{51975187-E0A6-8B42-A06B-47EA586A5274}"/>
          </ac:picMkLst>
        </pc:picChg>
        <pc:picChg chg="add del mod">
          <ac:chgData name="Carlos Coronel" userId="1f0ee473-1819-49cd-aeb4-f8c76f64d595" providerId="ADAL" clId="{C35804F2-694C-7F4E-8425-5601183060DD}" dt="2020-10-11T21:34:01.763" v="834" actId="478"/>
          <ac:picMkLst>
            <pc:docMk/>
            <pc:sldMk cId="3625508702" sldId="262"/>
            <ac:picMk id="33" creationId="{5912D1B7-B0DA-A243-A6C4-DEA95F838E40}"/>
          </ac:picMkLst>
        </pc:picChg>
        <pc:picChg chg="add del mod">
          <ac:chgData name="Carlos Coronel" userId="1f0ee473-1819-49cd-aeb4-f8c76f64d595" providerId="ADAL" clId="{C35804F2-694C-7F4E-8425-5601183060DD}" dt="2020-10-11T23:09:23.705" v="1442" actId="478"/>
          <ac:picMkLst>
            <pc:docMk/>
            <pc:sldMk cId="3625508702" sldId="262"/>
            <ac:picMk id="36" creationId="{684DF057-A349-E14A-8048-1682DE7C9E5C}"/>
          </ac:picMkLst>
        </pc:picChg>
      </pc:sldChg>
      <pc:sldChg chg="addSp delSp modSp mod setBg setClrOvrMap delDesignElem chgLayout">
        <pc:chgData name="Carlos Coronel" userId="1f0ee473-1819-49cd-aeb4-f8c76f64d595" providerId="ADAL" clId="{C35804F2-694C-7F4E-8425-5601183060DD}" dt="2020-10-11T18:43:15.199" v="276" actId="108"/>
        <pc:sldMkLst>
          <pc:docMk/>
          <pc:sldMk cId="907819005" sldId="263"/>
        </pc:sldMkLst>
        <pc:spChg chg="mod ord">
          <ac:chgData name="Carlos Coronel" userId="1f0ee473-1819-49cd-aeb4-f8c76f64d595" providerId="ADAL" clId="{C35804F2-694C-7F4E-8425-5601183060DD}" dt="2020-10-11T18:39:56.094" v="261" actId="26606"/>
          <ac:spMkLst>
            <pc:docMk/>
            <pc:sldMk cId="907819005" sldId="263"/>
            <ac:spMk id="2" creationId="{27B4B4C2-748C-4677-83DD-DD21CD3E02FA}"/>
          </ac:spMkLst>
        </pc:spChg>
        <pc:spChg chg="add del mod">
          <ac:chgData name="Carlos Coronel" userId="1f0ee473-1819-49cd-aeb4-f8c76f64d595" providerId="ADAL" clId="{C35804F2-694C-7F4E-8425-5601183060DD}" dt="2020-10-11T16:20:58.182" v="204" actId="26606"/>
          <ac:spMkLst>
            <pc:docMk/>
            <pc:sldMk cId="907819005" sldId="263"/>
            <ac:spMk id="3" creationId="{662A43B0-204A-4B1C-BBF4-0427DC2C1F77}"/>
          </ac:spMkLst>
        </pc:spChg>
        <pc:spChg chg="add del mod">
          <ac:chgData name="Carlos Coronel" userId="1f0ee473-1819-49cd-aeb4-f8c76f64d595" providerId="ADAL" clId="{C35804F2-694C-7F4E-8425-5601183060DD}" dt="2020-10-11T18:39:07.745" v="256" actId="478"/>
          <ac:spMkLst>
            <pc:docMk/>
            <pc:sldMk cId="907819005" sldId="263"/>
            <ac:spMk id="6" creationId="{B53BFF7B-08C2-4942-A85B-B1569A505675}"/>
          </ac:spMkLst>
        </pc:spChg>
        <pc:spChg chg="add mod ord">
          <ac:chgData name="Carlos Coronel" userId="1f0ee473-1819-49cd-aeb4-f8c76f64d595" providerId="ADAL" clId="{C35804F2-694C-7F4E-8425-5601183060DD}" dt="2020-10-11T18:43:15.199" v="276" actId="108"/>
          <ac:spMkLst>
            <pc:docMk/>
            <pc:sldMk cId="907819005" sldId="263"/>
            <ac:spMk id="7" creationId="{2BDA3AF6-3C82-BE40-9E25-C7930B8C64D3}"/>
          </ac:spMkLst>
        </pc:spChg>
        <pc:spChg chg="add del">
          <ac:chgData name="Carlos Coronel" userId="1f0ee473-1819-49cd-aeb4-f8c76f64d595" providerId="ADAL" clId="{C35804F2-694C-7F4E-8425-5601183060DD}" dt="2020-10-10T21:06:17.908" v="133" actId="26606"/>
          <ac:spMkLst>
            <pc:docMk/>
            <pc:sldMk cId="907819005" sldId="263"/>
            <ac:spMk id="8" creationId="{C33976D1-3430-450C-A978-87A9A6E8E71F}"/>
          </ac:spMkLst>
        </pc:spChg>
        <pc:spChg chg="add del mod">
          <ac:chgData name="Carlos Coronel" userId="1f0ee473-1819-49cd-aeb4-f8c76f64d595" providerId="ADAL" clId="{C35804F2-694C-7F4E-8425-5601183060DD}" dt="2020-10-11T18:39:51.938" v="260" actId="931"/>
          <ac:spMkLst>
            <pc:docMk/>
            <pc:sldMk cId="907819005" sldId="263"/>
            <ac:spMk id="9" creationId="{B2C540AA-5E6D-BD4A-96C4-5916F8CBCDD0}"/>
          </ac:spMkLst>
        </pc:spChg>
        <pc:spChg chg="add del">
          <ac:chgData name="Carlos Coronel" userId="1f0ee473-1819-49cd-aeb4-f8c76f64d595" providerId="ADAL" clId="{C35804F2-694C-7F4E-8425-5601183060DD}" dt="2020-10-10T21:06:17.908" v="133" actId="26606"/>
          <ac:spMkLst>
            <pc:docMk/>
            <pc:sldMk cId="907819005" sldId="263"/>
            <ac:spMk id="10" creationId="{7D6AAC78-7D86-415A-ADC1-2B474807960C}"/>
          </ac:spMkLst>
        </pc:spChg>
        <pc:spChg chg="add mod">
          <ac:chgData name="Carlos Coronel" userId="1f0ee473-1819-49cd-aeb4-f8c76f64d595" providerId="ADAL" clId="{C35804F2-694C-7F4E-8425-5601183060DD}" dt="2020-10-11T18:39:56.094" v="261" actId="26606"/>
          <ac:spMkLst>
            <pc:docMk/>
            <pc:sldMk cId="907819005" sldId="263"/>
            <ac:spMk id="12" creationId="{86BC3D6C-3A66-DC48-9C9A-DCFC5E1820C5}"/>
          </ac:spMkLst>
        </pc:spChg>
        <pc:spChg chg="add del">
          <ac:chgData name="Carlos Coronel" userId="1f0ee473-1819-49cd-aeb4-f8c76f64d595" providerId="ADAL" clId="{C35804F2-694C-7F4E-8425-5601183060DD}" dt="2020-10-10T21:06:17.908" v="133" actId="26606"/>
          <ac:spMkLst>
            <pc:docMk/>
            <pc:sldMk cId="907819005" sldId="263"/>
            <ac:spMk id="12" creationId="{F2A658D9-F185-44F1-BA33-D50320D1D078}"/>
          </ac:spMkLst>
        </pc:spChg>
        <pc:spChg chg="add del">
          <ac:chgData name="Carlos Coronel" userId="1f0ee473-1819-49cd-aeb4-f8c76f64d595" providerId="ADAL" clId="{C35804F2-694C-7F4E-8425-5601183060DD}" dt="2020-10-11T16:20:58.182" v="204" actId="26606"/>
          <ac:spMkLst>
            <pc:docMk/>
            <pc:sldMk cId="907819005" sldId="263"/>
            <ac:spMk id="17" creationId="{FB403EBD-907E-4D59-98D4-A72CD1063C62}"/>
          </ac:spMkLst>
        </pc:spChg>
        <pc:spChg chg="add del">
          <ac:chgData name="Carlos Coronel" userId="1f0ee473-1819-49cd-aeb4-f8c76f64d595" providerId="ADAL" clId="{C35804F2-694C-7F4E-8425-5601183060DD}" dt="2020-10-11T18:39:29.712" v="257" actId="700"/>
          <ac:spMkLst>
            <pc:docMk/>
            <pc:sldMk cId="907819005" sldId="263"/>
            <ac:spMk id="22" creationId="{FB403EBD-907E-4D59-98D4-A72CD1063C62}"/>
          </ac:spMkLst>
        </pc:spChg>
        <pc:spChg chg="add del">
          <ac:chgData name="Carlos Coronel" userId="1f0ee473-1819-49cd-aeb4-f8c76f64d595" providerId="ADAL" clId="{C35804F2-694C-7F4E-8425-5601183060DD}" dt="2020-10-11T16:20:56.582" v="201" actId="26606"/>
          <ac:spMkLst>
            <pc:docMk/>
            <pc:sldMk cId="907819005" sldId="263"/>
            <ac:spMk id="23" creationId="{7FBE789D-66E0-4C5C-8DDC-CF4D7BF2180F}"/>
          </ac:spMkLst>
        </pc:spChg>
        <pc:spChg chg="add del">
          <ac:chgData name="Carlos Coronel" userId="1f0ee473-1819-49cd-aeb4-f8c76f64d595" providerId="ADAL" clId="{C35804F2-694C-7F4E-8425-5601183060DD}" dt="2020-10-11T16:20:56.582" v="201" actId="26606"/>
          <ac:spMkLst>
            <pc:docMk/>
            <pc:sldMk cId="907819005" sldId="263"/>
            <ac:spMk id="25" creationId="{26C092F8-98E3-4599-A7BF-1B658CF1D3F4}"/>
          </ac:spMkLst>
        </pc:spChg>
        <pc:spChg chg="add del">
          <ac:chgData name="Carlos Coronel" userId="1f0ee473-1819-49cd-aeb4-f8c76f64d595" providerId="ADAL" clId="{C35804F2-694C-7F4E-8425-5601183060DD}" dt="2020-10-11T16:20:58.175" v="203" actId="26606"/>
          <ac:spMkLst>
            <pc:docMk/>
            <pc:sldMk cId="907819005" sldId="263"/>
            <ac:spMk id="27" creationId="{34B53BE1-D2E2-4E46-987E-211A9D50027C}"/>
          </ac:spMkLst>
        </pc:spChg>
        <pc:spChg chg="add del">
          <ac:chgData name="Carlos Coronel" userId="1f0ee473-1819-49cd-aeb4-f8c76f64d595" providerId="ADAL" clId="{C35804F2-694C-7F4E-8425-5601183060DD}" dt="2020-10-11T16:20:58.175" v="203" actId="26606"/>
          <ac:spMkLst>
            <pc:docMk/>
            <pc:sldMk cId="907819005" sldId="263"/>
            <ac:spMk id="28" creationId="{FFB9713E-9F53-4A50-BDAA-CEB2A263BF55}"/>
          </ac:spMkLst>
        </pc:spChg>
        <pc:spChg chg="add del mod ord">
          <ac:chgData name="Carlos Coronel" userId="1f0ee473-1819-49cd-aeb4-f8c76f64d595" providerId="ADAL" clId="{C35804F2-694C-7F4E-8425-5601183060DD}" dt="2020-10-11T18:39:45.617" v="259" actId="478"/>
          <ac:spMkLst>
            <pc:docMk/>
            <pc:sldMk cId="907819005" sldId="263"/>
            <ac:spMk id="31" creationId="{662A43B0-204A-4B1C-BBF4-0427DC2C1F77}"/>
          </ac:spMkLst>
        </pc:spChg>
        <pc:graphicFrameChg chg="add del">
          <ac:chgData name="Carlos Coronel" userId="1f0ee473-1819-49cd-aeb4-f8c76f64d595" providerId="ADAL" clId="{C35804F2-694C-7F4E-8425-5601183060DD}" dt="2020-10-11T16:20:56.582" v="201" actId="26606"/>
          <ac:graphicFrameMkLst>
            <pc:docMk/>
            <pc:sldMk cId="907819005" sldId="263"/>
            <ac:graphicFrameMk id="19" creationId="{51A37FD7-58DD-4D88-93A1-24054F8B86C6}"/>
          </ac:graphicFrameMkLst>
        </pc:graphicFrameChg>
        <pc:graphicFrameChg chg="add del">
          <ac:chgData name="Carlos Coronel" userId="1f0ee473-1819-49cd-aeb4-f8c76f64d595" providerId="ADAL" clId="{C35804F2-694C-7F4E-8425-5601183060DD}" dt="2020-10-11T16:20:58.175" v="203" actId="26606"/>
          <ac:graphicFrameMkLst>
            <pc:docMk/>
            <pc:sldMk cId="907819005" sldId="263"/>
            <ac:graphicFrameMk id="29" creationId="{E8BFFFF4-54C3-411F-85D6-879F2D9D8D0D}"/>
          </ac:graphicFrameMkLst>
        </pc:graphicFrameChg>
        <pc:picChg chg="add del mod">
          <ac:chgData name="Carlos Coronel" userId="1f0ee473-1819-49cd-aeb4-f8c76f64d595" providerId="ADAL" clId="{C35804F2-694C-7F4E-8425-5601183060DD}" dt="2020-10-11T18:39:07.745" v="256" actId="478"/>
          <ac:picMkLst>
            <pc:docMk/>
            <pc:sldMk cId="907819005" sldId="263"/>
            <ac:picMk id="5" creationId="{C1AF1709-07DC-AB47-8496-C258C9EF3FCF}"/>
          </ac:picMkLst>
        </pc:picChg>
        <pc:picChg chg="add mod">
          <ac:chgData name="Carlos Coronel" userId="1f0ee473-1819-49cd-aeb4-f8c76f64d595" providerId="ADAL" clId="{C35804F2-694C-7F4E-8425-5601183060DD}" dt="2020-10-11T18:39:56.094" v="261" actId="26606"/>
          <ac:picMkLst>
            <pc:docMk/>
            <pc:sldMk cId="907819005" sldId="263"/>
            <ac:picMk id="11" creationId="{DB30F4DF-12A2-904B-87F9-00BCB4D39EA3}"/>
          </ac:picMkLst>
        </pc:picChg>
      </pc:sldChg>
      <pc:sldChg chg="addSp delSp modSp add mod setBg setClrOvrMap delDesignElem chgLayout">
        <pc:chgData name="Carlos Coronel" userId="1f0ee473-1819-49cd-aeb4-f8c76f64d595" providerId="ADAL" clId="{C35804F2-694C-7F4E-8425-5601183060DD}" dt="2020-10-11T19:23:15.253" v="709" actId="20577"/>
        <pc:sldMkLst>
          <pc:docMk/>
          <pc:sldMk cId="3305573420" sldId="264"/>
        </pc:sldMkLst>
        <pc:spChg chg="mod ord">
          <ac:chgData name="Carlos Coronel" userId="1f0ee473-1819-49cd-aeb4-f8c76f64d595" providerId="ADAL" clId="{C35804F2-694C-7F4E-8425-5601183060DD}" dt="2020-10-11T18:45:24.806" v="341" actId="26606"/>
          <ac:spMkLst>
            <pc:docMk/>
            <pc:sldMk cId="3305573420" sldId="264"/>
            <ac:spMk id="2" creationId="{ADAEF189-6093-C942-9DB6-66440A41C73E}"/>
          </ac:spMkLst>
        </pc:spChg>
        <pc:spChg chg="del mod ord">
          <ac:chgData name="Carlos Coronel" userId="1f0ee473-1819-49cd-aeb4-f8c76f64d595" providerId="ADAL" clId="{C35804F2-694C-7F4E-8425-5601183060DD}" dt="2020-10-11T18:41:42.408" v="269" actId="478"/>
          <ac:spMkLst>
            <pc:docMk/>
            <pc:sldMk cId="3305573420" sldId="264"/>
            <ac:spMk id="3" creationId="{AE182371-35FC-A94F-BD1D-26289190BD9E}"/>
          </ac:spMkLst>
        </pc:spChg>
        <pc:spChg chg="add del mod ord">
          <ac:chgData name="Carlos Coronel" userId="1f0ee473-1819-49cd-aeb4-f8c76f64d595" providerId="ADAL" clId="{C35804F2-694C-7F4E-8425-5601183060DD}" dt="2020-10-11T18:41:24.384" v="267" actId="700"/>
          <ac:spMkLst>
            <pc:docMk/>
            <pc:sldMk cId="3305573420" sldId="264"/>
            <ac:spMk id="4" creationId="{AB20325E-3F5D-2C48-B172-E01A45DFDA47}"/>
          </ac:spMkLst>
        </pc:spChg>
        <pc:spChg chg="add mod ord">
          <ac:chgData name="Carlos Coronel" userId="1f0ee473-1819-49cd-aeb4-f8c76f64d595" providerId="ADAL" clId="{C35804F2-694C-7F4E-8425-5601183060DD}" dt="2020-10-11T19:23:15.253" v="709" actId="20577"/>
          <ac:spMkLst>
            <pc:docMk/>
            <pc:sldMk cId="3305573420" sldId="264"/>
            <ac:spMk id="5" creationId="{A0F3D986-0453-0245-8F5B-238A339F21E7}"/>
          </ac:spMkLst>
        </pc:spChg>
        <pc:spChg chg="add del mod">
          <ac:chgData name="Carlos Coronel" userId="1f0ee473-1819-49cd-aeb4-f8c76f64d595" providerId="ADAL" clId="{C35804F2-694C-7F4E-8425-5601183060DD}" dt="2020-10-11T18:42:04.652" v="270" actId="931"/>
          <ac:spMkLst>
            <pc:docMk/>
            <pc:sldMk cId="3305573420" sldId="264"/>
            <ac:spMk id="7" creationId="{D586A103-40F8-DE43-A5CB-907E9840F7CA}"/>
          </ac:spMkLst>
        </pc:spChg>
        <pc:spChg chg="add del">
          <ac:chgData name="Carlos Coronel" userId="1f0ee473-1819-49cd-aeb4-f8c76f64d595" providerId="ADAL" clId="{C35804F2-694C-7F4E-8425-5601183060DD}" dt="2020-10-10T21:41:07.735" v="194" actId="26606"/>
          <ac:spMkLst>
            <pc:docMk/>
            <pc:sldMk cId="3305573420" sldId="264"/>
            <ac:spMk id="8" creationId="{FB403EBD-907E-4D59-98D4-A72CD1063C62}"/>
          </ac:spMkLst>
        </pc:spChg>
        <pc:spChg chg="add mod">
          <ac:chgData name="Carlos Coronel" userId="1f0ee473-1819-49cd-aeb4-f8c76f64d595" providerId="ADAL" clId="{C35804F2-694C-7F4E-8425-5601183060DD}" dt="2020-10-11T18:45:55.479" v="344" actId="1076"/>
          <ac:spMkLst>
            <pc:docMk/>
            <pc:sldMk cId="3305573420" sldId="264"/>
            <ac:spMk id="10" creationId="{4684C7A6-C430-ED48-A752-368FBA2ED46A}"/>
          </ac:spMkLst>
        </pc:spChg>
        <pc:spChg chg="add del">
          <ac:chgData name="Carlos Coronel" userId="1f0ee473-1819-49cd-aeb4-f8c76f64d595" providerId="ADAL" clId="{C35804F2-694C-7F4E-8425-5601183060DD}" dt="2020-10-10T21:41:12.112" v="196" actId="26606"/>
          <ac:spMkLst>
            <pc:docMk/>
            <pc:sldMk cId="3305573420" sldId="264"/>
            <ac:spMk id="10" creationId="{7A816DFB-8B0F-47B3-BC12-7B9F59B4EC58}"/>
          </ac:spMkLst>
        </pc:spChg>
        <pc:spChg chg="add del">
          <ac:chgData name="Carlos Coronel" userId="1f0ee473-1819-49cd-aeb4-f8c76f64d595" providerId="ADAL" clId="{C35804F2-694C-7F4E-8425-5601183060DD}" dt="2020-10-10T21:41:12.112" v="196" actId="26606"/>
          <ac:spMkLst>
            <pc:docMk/>
            <pc:sldMk cId="3305573420" sldId="264"/>
            <ac:spMk id="12" creationId="{E87D435C-84AC-4E27-9CD3-0AAAF73EB28F}"/>
          </ac:spMkLst>
        </pc:spChg>
        <pc:spChg chg="add del">
          <ac:chgData name="Carlos Coronel" userId="1f0ee473-1819-49cd-aeb4-f8c76f64d595" providerId="ADAL" clId="{C35804F2-694C-7F4E-8425-5601183060DD}" dt="2020-10-10T21:41:12.112" v="196" actId="26606"/>
          <ac:spMkLst>
            <pc:docMk/>
            <pc:sldMk cId="3305573420" sldId="264"/>
            <ac:spMk id="14" creationId="{EFA4C881-BF60-416C-A273-70541298EEB4}"/>
          </ac:spMkLst>
        </pc:spChg>
        <pc:spChg chg="add">
          <ac:chgData name="Carlos Coronel" userId="1f0ee473-1819-49cd-aeb4-f8c76f64d595" providerId="ADAL" clId="{C35804F2-694C-7F4E-8425-5601183060DD}" dt="2020-10-11T18:45:24.806" v="341" actId="26606"/>
          <ac:spMkLst>
            <pc:docMk/>
            <pc:sldMk cId="3305573420" sldId="264"/>
            <ac:spMk id="15" creationId="{7A816DFB-8B0F-47B3-BC12-7B9F59B4EC58}"/>
          </ac:spMkLst>
        </pc:spChg>
        <pc:spChg chg="add del">
          <ac:chgData name="Carlos Coronel" userId="1f0ee473-1819-49cd-aeb4-f8c76f64d595" providerId="ADAL" clId="{C35804F2-694C-7F4E-8425-5601183060DD}" dt="2020-10-11T18:41:17.365" v="266" actId="700"/>
          <ac:spMkLst>
            <pc:docMk/>
            <pc:sldMk cId="3305573420" sldId="264"/>
            <ac:spMk id="16" creationId="{FB403EBD-907E-4D59-98D4-A72CD1063C62}"/>
          </ac:spMkLst>
        </pc:spChg>
        <pc:spChg chg="add">
          <ac:chgData name="Carlos Coronel" userId="1f0ee473-1819-49cd-aeb4-f8c76f64d595" providerId="ADAL" clId="{C35804F2-694C-7F4E-8425-5601183060DD}" dt="2020-10-11T18:45:24.806" v="341" actId="26606"/>
          <ac:spMkLst>
            <pc:docMk/>
            <pc:sldMk cId="3305573420" sldId="264"/>
            <ac:spMk id="17" creationId="{E87D435C-84AC-4E27-9CD3-0AAAF73EB28F}"/>
          </ac:spMkLst>
        </pc:spChg>
        <pc:spChg chg="add">
          <ac:chgData name="Carlos Coronel" userId="1f0ee473-1819-49cd-aeb4-f8c76f64d595" providerId="ADAL" clId="{C35804F2-694C-7F4E-8425-5601183060DD}" dt="2020-10-11T18:45:24.806" v="341" actId="26606"/>
          <ac:spMkLst>
            <pc:docMk/>
            <pc:sldMk cId="3305573420" sldId="264"/>
            <ac:spMk id="19" creationId="{EFA4C881-BF60-416C-A273-70541298EEB4}"/>
          </ac:spMkLst>
        </pc:spChg>
        <pc:picChg chg="add del">
          <ac:chgData name="Carlos Coronel" userId="1f0ee473-1819-49cd-aeb4-f8c76f64d595" providerId="ADAL" clId="{C35804F2-694C-7F4E-8425-5601183060DD}" dt="2020-10-10T21:41:12.112" v="196" actId="26606"/>
          <ac:picMkLst>
            <pc:docMk/>
            <pc:sldMk cId="3305573420" sldId="264"/>
            <ac:picMk id="7" creationId="{2B3FD425-F927-4B62-B84A-C93EFFA9AE7C}"/>
          </ac:picMkLst>
        </pc:picChg>
        <pc:picChg chg="add mod">
          <ac:chgData name="Carlos Coronel" userId="1f0ee473-1819-49cd-aeb4-f8c76f64d595" providerId="ADAL" clId="{C35804F2-694C-7F4E-8425-5601183060DD}" dt="2020-10-11T18:45:35.549" v="343" actId="1440"/>
          <ac:picMkLst>
            <pc:docMk/>
            <pc:sldMk cId="3305573420" sldId="264"/>
            <ac:picMk id="9" creationId="{424CB315-856B-954F-BEEE-C8D190C7686B}"/>
          </ac:picMkLst>
        </pc:picChg>
      </pc:sldChg>
      <pc:sldChg chg="addSp delSp modSp add mod ord setBg chgLayout">
        <pc:chgData name="Carlos Coronel" userId="1f0ee473-1819-49cd-aeb4-f8c76f64d595" providerId="ADAL" clId="{C35804F2-694C-7F4E-8425-5601183060DD}" dt="2020-10-11T23:00:29.994" v="1408" actId="20578"/>
        <pc:sldMkLst>
          <pc:docMk/>
          <pc:sldMk cId="2729490164" sldId="265"/>
        </pc:sldMkLst>
        <pc:spChg chg="mod ord">
          <ac:chgData name="Carlos Coronel" userId="1f0ee473-1819-49cd-aeb4-f8c76f64d595" providerId="ADAL" clId="{C35804F2-694C-7F4E-8425-5601183060DD}" dt="2020-10-11T18:56:11.926" v="355" actId="26606"/>
          <ac:spMkLst>
            <pc:docMk/>
            <pc:sldMk cId="2729490164" sldId="265"/>
            <ac:spMk id="2" creationId="{42791E4E-38C4-1845-8B90-34DF2EF82E90}"/>
          </ac:spMkLst>
        </pc:spChg>
        <pc:spChg chg="del mod ord">
          <ac:chgData name="Carlos Coronel" userId="1f0ee473-1819-49cd-aeb4-f8c76f64d595" providerId="ADAL" clId="{C35804F2-694C-7F4E-8425-5601183060DD}" dt="2020-10-11T18:56:07.814" v="354" actId="700"/>
          <ac:spMkLst>
            <pc:docMk/>
            <pc:sldMk cId="2729490164" sldId="265"/>
            <ac:spMk id="3" creationId="{22579A59-A35E-6E49-90A2-BB94DAD4C7ED}"/>
          </ac:spMkLst>
        </pc:spChg>
        <pc:spChg chg="add mod ord">
          <ac:chgData name="Carlos Coronel" userId="1f0ee473-1819-49cd-aeb4-f8c76f64d595" providerId="ADAL" clId="{C35804F2-694C-7F4E-8425-5601183060DD}" dt="2020-10-11T18:56:11.926" v="355" actId="26606"/>
          <ac:spMkLst>
            <pc:docMk/>
            <pc:sldMk cId="2729490164" sldId="265"/>
            <ac:spMk id="4" creationId="{59247974-58C3-8245-82C5-69197AB27048}"/>
          </ac:spMkLst>
        </pc:spChg>
        <pc:spChg chg="add">
          <ac:chgData name="Carlos Coronel" userId="1f0ee473-1819-49cd-aeb4-f8c76f64d595" providerId="ADAL" clId="{C35804F2-694C-7F4E-8425-5601183060DD}" dt="2020-10-11T18:56:11.926" v="355" actId="26606"/>
          <ac:spMkLst>
            <pc:docMk/>
            <pc:sldMk cId="2729490164" sldId="265"/>
            <ac:spMk id="9" creationId="{87D3A4E0-C908-4EA9-ABDF-E82AD6BDEF9D}"/>
          </ac:spMkLst>
        </pc:spChg>
      </pc:sldChg>
      <pc:sldChg chg="addSp delSp modSp add mod chgLayout">
        <pc:chgData name="Carlos Coronel" userId="1f0ee473-1819-49cd-aeb4-f8c76f64d595" providerId="ADAL" clId="{C35804F2-694C-7F4E-8425-5601183060DD}" dt="2020-10-11T23:08:40.815" v="1441" actId="1037"/>
        <pc:sldMkLst>
          <pc:docMk/>
          <pc:sldMk cId="1132019756" sldId="266"/>
        </pc:sldMkLst>
        <pc:spChg chg="del mod ord">
          <ac:chgData name="Carlos Coronel" userId="1f0ee473-1819-49cd-aeb4-f8c76f64d595" providerId="ADAL" clId="{C35804F2-694C-7F4E-8425-5601183060DD}" dt="2020-10-11T21:34:50.713" v="838" actId="700"/>
          <ac:spMkLst>
            <pc:docMk/>
            <pc:sldMk cId="1132019756" sldId="266"/>
            <ac:spMk id="2" creationId="{BB7D1C6D-09E6-914F-B540-D328B09AA1FC}"/>
          </ac:spMkLst>
        </pc:spChg>
        <pc:spChg chg="del mod ord">
          <ac:chgData name="Carlos Coronel" userId="1f0ee473-1819-49cd-aeb4-f8c76f64d595" providerId="ADAL" clId="{C35804F2-694C-7F4E-8425-5601183060DD}" dt="2020-10-11T21:34:50.713" v="838" actId="700"/>
          <ac:spMkLst>
            <pc:docMk/>
            <pc:sldMk cId="1132019756" sldId="266"/>
            <ac:spMk id="3" creationId="{68C70A34-D3BC-2447-9EEE-30AB5844A271}"/>
          </ac:spMkLst>
        </pc:spChg>
        <pc:spChg chg="del">
          <ac:chgData name="Carlos Coronel" userId="1f0ee473-1819-49cd-aeb4-f8c76f64d595" providerId="ADAL" clId="{C35804F2-694C-7F4E-8425-5601183060DD}" dt="2020-10-11T21:34:50.713" v="838" actId="700"/>
          <ac:spMkLst>
            <pc:docMk/>
            <pc:sldMk cId="1132019756" sldId="266"/>
            <ac:spMk id="4" creationId="{2939A3E6-0F3C-ED41-ACE7-EBB4FAB68383}"/>
          </ac:spMkLst>
        </pc:spChg>
        <pc:spChg chg="add del mod ord">
          <ac:chgData name="Carlos Coronel" userId="1f0ee473-1819-49cd-aeb4-f8c76f64d595" providerId="ADAL" clId="{C35804F2-694C-7F4E-8425-5601183060DD}" dt="2020-10-11T21:35:06.350" v="839" actId="700"/>
          <ac:spMkLst>
            <pc:docMk/>
            <pc:sldMk cId="1132019756" sldId="266"/>
            <ac:spMk id="5" creationId="{FAA05B16-9F02-094D-A7AA-F4695B85FDD0}"/>
          </ac:spMkLst>
        </pc:spChg>
        <pc:spChg chg="add del mod ord">
          <ac:chgData name="Carlos Coronel" userId="1f0ee473-1819-49cd-aeb4-f8c76f64d595" providerId="ADAL" clId="{C35804F2-694C-7F4E-8425-5601183060DD}" dt="2020-10-11T21:35:06.350" v="839" actId="700"/>
          <ac:spMkLst>
            <pc:docMk/>
            <pc:sldMk cId="1132019756" sldId="266"/>
            <ac:spMk id="6" creationId="{8F00DA54-BA08-3846-90CB-5CEB01C68AD0}"/>
          </ac:spMkLst>
        </pc:spChg>
        <pc:spChg chg="add del mod ord">
          <ac:chgData name="Carlos Coronel" userId="1f0ee473-1819-49cd-aeb4-f8c76f64d595" providerId="ADAL" clId="{C35804F2-694C-7F4E-8425-5601183060DD}" dt="2020-10-11T21:35:43.871" v="840" actId="700"/>
          <ac:spMkLst>
            <pc:docMk/>
            <pc:sldMk cId="1132019756" sldId="266"/>
            <ac:spMk id="7" creationId="{FC4D2129-9960-BC44-9FC4-E6373FC39FB3}"/>
          </ac:spMkLst>
        </pc:spChg>
        <pc:spChg chg="add del mod ord">
          <ac:chgData name="Carlos Coronel" userId="1f0ee473-1819-49cd-aeb4-f8c76f64d595" providerId="ADAL" clId="{C35804F2-694C-7F4E-8425-5601183060DD}" dt="2020-10-11T21:35:43.871" v="840" actId="700"/>
          <ac:spMkLst>
            <pc:docMk/>
            <pc:sldMk cId="1132019756" sldId="266"/>
            <ac:spMk id="8" creationId="{C86006D2-6966-2542-A5EF-F4C7A4A47949}"/>
          </ac:spMkLst>
        </pc:spChg>
        <pc:spChg chg="add del mod ord">
          <ac:chgData name="Carlos Coronel" userId="1f0ee473-1819-49cd-aeb4-f8c76f64d595" providerId="ADAL" clId="{C35804F2-694C-7F4E-8425-5601183060DD}" dt="2020-10-11T21:35:43.871" v="840" actId="700"/>
          <ac:spMkLst>
            <pc:docMk/>
            <pc:sldMk cId="1132019756" sldId="266"/>
            <ac:spMk id="9" creationId="{8D7E7FFB-DCB7-F14A-9775-65C2C7957A31}"/>
          </ac:spMkLst>
        </pc:spChg>
        <pc:spChg chg="add del mod ord">
          <ac:chgData name="Carlos Coronel" userId="1f0ee473-1819-49cd-aeb4-f8c76f64d595" providerId="ADAL" clId="{C35804F2-694C-7F4E-8425-5601183060DD}" dt="2020-10-11T21:35:43.871" v="840" actId="700"/>
          <ac:spMkLst>
            <pc:docMk/>
            <pc:sldMk cId="1132019756" sldId="266"/>
            <ac:spMk id="10" creationId="{0943939B-8C68-5042-9AB2-C33E8894B81C}"/>
          </ac:spMkLst>
        </pc:spChg>
        <pc:spChg chg="add del mod ord">
          <ac:chgData name="Carlos Coronel" userId="1f0ee473-1819-49cd-aeb4-f8c76f64d595" providerId="ADAL" clId="{C35804F2-694C-7F4E-8425-5601183060DD}" dt="2020-10-11T21:35:43.871" v="840" actId="700"/>
          <ac:spMkLst>
            <pc:docMk/>
            <pc:sldMk cId="1132019756" sldId="266"/>
            <ac:spMk id="11" creationId="{190194D8-20F0-8B42-975E-FBB88275B050}"/>
          </ac:spMkLst>
        </pc:spChg>
        <pc:spChg chg="add mod ord">
          <ac:chgData name="Carlos Coronel" userId="1f0ee473-1819-49cd-aeb4-f8c76f64d595" providerId="ADAL" clId="{C35804F2-694C-7F4E-8425-5601183060DD}" dt="2020-10-11T23:08:40.815" v="1441" actId="1037"/>
          <ac:spMkLst>
            <pc:docMk/>
            <pc:sldMk cId="1132019756" sldId="266"/>
            <ac:spMk id="12" creationId="{892AE4C8-7E6E-9543-8EF0-0D8A9F14F868}"/>
          </ac:spMkLst>
        </pc:spChg>
        <pc:spChg chg="add del mod ord">
          <ac:chgData name="Carlos Coronel" userId="1f0ee473-1819-49cd-aeb4-f8c76f64d595" providerId="ADAL" clId="{C35804F2-694C-7F4E-8425-5601183060DD}" dt="2020-10-11T21:35:59.816" v="842" actId="478"/>
          <ac:spMkLst>
            <pc:docMk/>
            <pc:sldMk cId="1132019756" sldId="266"/>
            <ac:spMk id="13" creationId="{6FFA6E6E-8C45-D741-AC97-5D00D7354716}"/>
          </ac:spMkLst>
        </pc:spChg>
        <pc:spChg chg="add del mod">
          <ac:chgData name="Carlos Coronel" userId="1f0ee473-1819-49cd-aeb4-f8c76f64d595" providerId="ADAL" clId="{C35804F2-694C-7F4E-8425-5601183060DD}" dt="2020-10-11T21:36:32.172" v="847" actId="478"/>
          <ac:spMkLst>
            <pc:docMk/>
            <pc:sldMk cId="1132019756" sldId="266"/>
            <ac:spMk id="16" creationId="{20126C35-B4A6-684E-9DC6-C908F5CA5BC3}"/>
          </ac:spMkLst>
        </pc:spChg>
        <pc:spChg chg="add del mod">
          <ac:chgData name="Carlos Coronel" userId="1f0ee473-1819-49cd-aeb4-f8c76f64d595" providerId="ADAL" clId="{C35804F2-694C-7F4E-8425-5601183060DD}" dt="2020-10-11T21:37:01.848" v="851" actId="478"/>
          <ac:spMkLst>
            <pc:docMk/>
            <pc:sldMk cId="1132019756" sldId="266"/>
            <ac:spMk id="19" creationId="{C1265673-21C9-CA46-8BB4-DBB40FB67F3D}"/>
          </ac:spMkLst>
        </pc:spChg>
        <pc:spChg chg="add del mod">
          <ac:chgData name="Carlos Coronel" userId="1f0ee473-1819-49cd-aeb4-f8c76f64d595" providerId="ADAL" clId="{C35804F2-694C-7F4E-8425-5601183060DD}" dt="2020-10-11T21:37:41.126" v="857" actId="478"/>
          <ac:spMkLst>
            <pc:docMk/>
            <pc:sldMk cId="1132019756" sldId="266"/>
            <ac:spMk id="22" creationId="{E9615B75-BC61-6045-80E6-517EA3134159}"/>
          </ac:spMkLst>
        </pc:spChg>
        <pc:spChg chg="add del mod">
          <ac:chgData name="Carlos Coronel" userId="1f0ee473-1819-49cd-aeb4-f8c76f64d595" providerId="ADAL" clId="{C35804F2-694C-7F4E-8425-5601183060DD}" dt="2020-10-11T21:41:33.351" v="922" actId="478"/>
          <ac:spMkLst>
            <pc:docMk/>
            <pc:sldMk cId="1132019756" sldId="266"/>
            <ac:spMk id="25" creationId="{2ADECB5B-D28F-0C46-81E3-9F6D9E15AB9B}"/>
          </ac:spMkLst>
        </pc:spChg>
        <pc:spChg chg="add del mod">
          <ac:chgData name="Carlos Coronel" userId="1f0ee473-1819-49cd-aeb4-f8c76f64d595" providerId="ADAL" clId="{C35804F2-694C-7F4E-8425-5601183060DD}" dt="2020-10-11T21:41:24.734" v="920" actId="478"/>
          <ac:spMkLst>
            <pc:docMk/>
            <pc:sldMk cId="1132019756" sldId="266"/>
            <ac:spMk id="28" creationId="{829D26CD-BD74-6F49-BFF0-11DADB0DC47C}"/>
          </ac:spMkLst>
        </pc:spChg>
        <pc:spChg chg="add del mod">
          <ac:chgData name="Carlos Coronel" userId="1f0ee473-1819-49cd-aeb4-f8c76f64d595" providerId="ADAL" clId="{C35804F2-694C-7F4E-8425-5601183060DD}" dt="2020-10-11T22:31:07.418" v="934" actId="478"/>
          <ac:spMkLst>
            <pc:docMk/>
            <pc:sldMk cId="1132019756" sldId="266"/>
            <ac:spMk id="31" creationId="{034939F6-1F3D-9849-8128-90AE2355793E}"/>
          </ac:spMkLst>
        </pc:spChg>
        <pc:spChg chg="add del mod">
          <ac:chgData name="Carlos Coronel" userId="1f0ee473-1819-49cd-aeb4-f8c76f64d595" providerId="ADAL" clId="{C35804F2-694C-7F4E-8425-5601183060DD}" dt="2020-10-11T22:32:59.856" v="955" actId="478"/>
          <ac:spMkLst>
            <pc:docMk/>
            <pc:sldMk cId="1132019756" sldId="266"/>
            <ac:spMk id="37" creationId="{53F7F71F-F229-BE44-ABAC-BCA182A3C0CB}"/>
          </ac:spMkLst>
        </pc:spChg>
        <pc:spChg chg="add del mod">
          <ac:chgData name="Carlos Coronel" userId="1f0ee473-1819-49cd-aeb4-f8c76f64d595" providerId="ADAL" clId="{C35804F2-694C-7F4E-8425-5601183060DD}" dt="2020-10-11T22:34:27.194" v="961" actId="478"/>
          <ac:spMkLst>
            <pc:docMk/>
            <pc:sldMk cId="1132019756" sldId="266"/>
            <ac:spMk id="40" creationId="{5F92DBA9-7284-A34C-828D-10E8C3041FA5}"/>
          </ac:spMkLst>
        </pc:spChg>
        <pc:spChg chg="add del mod">
          <ac:chgData name="Carlos Coronel" userId="1f0ee473-1819-49cd-aeb4-f8c76f64d595" providerId="ADAL" clId="{C35804F2-694C-7F4E-8425-5601183060DD}" dt="2020-10-11T22:36:12.120" v="1003" actId="478"/>
          <ac:spMkLst>
            <pc:docMk/>
            <pc:sldMk cId="1132019756" sldId="266"/>
            <ac:spMk id="43" creationId="{D1FCDA59-30BB-3D45-B4A2-D5DA13700345}"/>
          </ac:spMkLst>
        </pc:spChg>
        <pc:spChg chg="add del mod">
          <ac:chgData name="Carlos Coronel" userId="1f0ee473-1819-49cd-aeb4-f8c76f64d595" providerId="ADAL" clId="{C35804F2-694C-7F4E-8425-5601183060DD}" dt="2020-10-11T22:38:27.613" v="1016" actId="478"/>
          <ac:spMkLst>
            <pc:docMk/>
            <pc:sldMk cId="1132019756" sldId="266"/>
            <ac:spMk id="46" creationId="{7C8E50D2-80A2-6943-8A86-0C1A68937245}"/>
          </ac:spMkLst>
        </pc:spChg>
        <pc:spChg chg="add del mod">
          <ac:chgData name="Carlos Coronel" userId="1f0ee473-1819-49cd-aeb4-f8c76f64d595" providerId="ADAL" clId="{C35804F2-694C-7F4E-8425-5601183060DD}" dt="2020-10-11T22:38:19.883" v="1014" actId="478"/>
          <ac:spMkLst>
            <pc:docMk/>
            <pc:sldMk cId="1132019756" sldId="266"/>
            <ac:spMk id="49" creationId="{EF74CCD5-182E-0248-AB74-F99BA9089CD6}"/>
          </ac:spMkLst>
        </pc:spChg>
        <pc:spChg chg="add del mod">
          <ac:chgData name="Carlos Coronel" userId="1f0ee473-1819-49cd-aeb4-f8c76f64d595" providerId="ADAL" clId="{C35804F2-694C-7F4E-8425-5601183060DD}" dt="2020-10-11T22:38:15.294" v="1013" actId="478"/>
          <ac:spMkLst>
            <pc:docMk/>
            <pc:sldMk cId="1132019756" sldId="266"/>
            <ac:spMk id="52" creationId="{A9086D86-227D-654E-BABB-86110F9BF5E3}"/>
          </ac:spMkLst>
        </pc:spChg>
        <pc:spChg chg="add del mod">
          <ac:chgData name="Carlos Coronel" userId="1f0ee473-1819-49cd-aeb4-f8c76f64d595" providerId="ADAL" clId="{C35804F2-694C-7F4E-8425-5601183060DD}" dt="2020-10-11T22:38:35.295" v="1018" actId="478"/>
          <ac:spMkLst>
            <pc:docMk/>
            <pc:sldMk cId="1132019756" sldId="266"/>
            <ac:spMk id="55" creationId="{B1A94A6F-5CA7-B642-A25E-224C05F07EF7}"/>
          </ac:spMkLst>
        </pc:spChg>
        <pc:spChg chg="add del mod">
          <ac:chgData name="Carlos Coronel" userId="1f0ee473-1819-49cd-aeb4-f8c76f64d595" providerId="ADAL" clId="{C35804F2-694C-7F4E-8425-5601183060DD}" dt="2020-10-11T22:38:57.467" v="1023" actId="478"/>
          <ac:spMkLst>
            <pc:docMk/>
            <pc:sldMk cId="1132019756" sldId="266"/>
            <ac:spMk id="58" creationId="{071ECC74-2807-584B-8FF5-3B2C69A9B01D}"/>
          </ac:spMkLst>
        </pc:spChg>
        <pc:spChg chg="add mod">
          <ac:chgData name="Carlos Coronel" userId="1f0ee473-1819-49cd-aeb4-f8c76f64d595" providerId="ADAL" clId="{C35804F2-694C-7F4E-8425-5601183060DD}" dt="2020-10-11T22:55:24.797" v="1366" actId="1037"/>
          <ac:spMkLst>
            <pc:docMk/>
            <pc:sldMk cId="1132019756" sldId="266"/>
            <ac:spMk id="61" creationId="{B22F2B52-F669-134B-ABF3-B473E10715C8}"/>
          </ac:spMkLst>
        </pc:spChg>
        <pc:spChg chg="add mod">
          <ac:chgData name="Carlos Coronel" userId="1f0ee473-1819-49cd-aeb4-f8c76f64d595" providerId="ADAL" clId="{C35804F2-694C-7F4E-8425-5601183060DD}" dt="2020-10-11T22:55:24.797" v="1366" actId="1037"/>
          <ac:spMkLst>
            <pc:docMk/>
            <pc:sldMk cId="1132019756" sldId="266"/>
            <ac:spMk id="62" creationId="{B3317E92-D82D-9E45-92AC-4980E946D279}"/>
          </ac:spMkLst>
        </pc:spChg>
        <pc:spChg chg="add mod">
          <ac:chgData name="Carlos Coronel" userId="1f0ee473-1819-49cd-aeb4-f8c76f64d595" providerId="ADAL" clId="{C35804F2-694C-7F4E-8425-5601183060DD}" dt="2020-10-11T22:55:24.797" v="1366" actId="1037"/>
          <ac:spMkLst>
            <pc:docMk/>
            <pc:sldMk cId="1132019756" sldId="266"/>
            <ac:spMk id="63" creationId="{448E08C8-C3A5-3A41-B46D-52085A3D255C}"/>
          </ac:spMkLst>
        </pc:spChg>
        <pc:spChg chg="add mod">
          <ac:chgData name="Carlos Coronel" userId="1f0ee473-1819-49cd-aeb4-f8c76f64d595" providerId="ADAL" clId="{C35804F2-694C-7F4E-8425-5601183060DD}" dt="2020-10-11T22:55:24.797" v="1366" actId="1037"/>
          <ac:spMkLst>
            <pc:docMk/>
            <pc:sldMk cId="1132019756" sldId="266"/>
            <ac:spMk id="64" creationId="{8060639F-8AE5-8A43-8BC2-A79A37BD4707}"/>
          </ac:spMkLst>
        </pc:spChg>
        <pc:spChg chg="add mod">
          <ac:chgData name="Carlos Coronel" userId="1f0ee473-1819-49cd-aeb4-f8c76f64d595" providerId="ADAL" clId="{C35804F2-694C-7F4E-8425-5601183060DD}" dt="2020-10-11T22:55:24.797" v="1366" actId="1037"/>
          <ac:spMkLst>
            <pc:docMk/>
            <pc:sldMk cId="1132019756" sldId="266"/>
            <ac:spMk id="65" creationId="{A4A60DB7-7FC3-BB41-A51E-351C4B16F6F7}"/>
          </ac:spMkLst>
        </pc:spChg>
        <pc:spChg chg="add mod">
          <ac:chgData name="Carlos Coronel" userId="1f0ee473-1819-49cd-aeb4-f8c76f64d595" providerId="ADAL" clId="{C35804F2-694C-7F4E-8425-5601183060DD}" dt="2020-10-11T22:55:24.797" v="1366" actId="1037"/>
          <ac:spMkLst>
            <pc:docMk/>
            <pc:sldMk cId="1132019756" sldId="266"/>
            <ac:spMk id="66" creationId="{BE610B8F-3FB5-7F49-9B29-867D302F3ABA}"/>
          </ac:spMkLst>
        </pc:spChg>
        <pc:spChg chg="add mod">
          <ac:chgData name="Carlos Coronel" userId="1f0ee473-1819-49cd-aeb4-f8c76f64d595" providerId="ADAL" clId="{C35804F2-694C-7F4E-8425-5601183060DD}" dt="2020-10-11T22:55:24.797" v="1366" actId="1037"/>
          <ac:spMkLst>
            <pc:docMk/>
            <pc:sldMk cId="1132019756" sldId="266"/>
            <ac:spMk id="67" creationId="{432BD872-33CC-DD40-A905-4B118221D1B3}"/>
          </ac:spMkLst>
        </pc:spChg>
        <pc:spChg chg="add mod">
          <ac:chgData name="Carlos Coronel" userId="1f0ee473-1819-49cd-aeb4-f8c76f64d595" providerId="ADAL" clId="{C35804F2-694C-7F4E-8425-5601183060DD}" dt="2020-10-11T22:59:14.742" v="1403" actId="1076"/>
          <ac:spMkLst>
            <pc:docMk/>
            <pc:sldMk cId="1132019756" sldId="266"/>
            <ac:spMk id="68" creationId="{371FEDC0-007E-B54A-841D-FF70BA9E109A}"/>
          </ac:spMkLst>
        </pc:spChg>
        <pc:spChg chg="add mod">
          <ac:chgData name="Carlos Coronel" userId="1f0ee473-1819-49cd-aeb4-f8c76f64d595" providerId="ADAL" clId="{C35804F2-694C-7F4E-8425-5601183060DD}" dt="2020-10-11T22:55:24.797" v="1366" actId="1037"/>
          <ac:spMkLst>
            <pc:docMk/>
            <pc:sldMk cId="1132019756" sldId="266"/>
            <ac:spMk id="69" creationId="{48E83D54-F1BA-0F4C-B038-9315E25B141D}"/>
          </ac:spMkLst>
        </pc:spChg>
        <pc:spChg chg="add del mod">
          <ac:chgData name="Carlos Coronel" userId="1f0ee473-1819-49cd-aeb4-f8c76f64d595" providerId="ADAL" clId="{C35804F2-694C-7F4E-8425-5601183060DD}" dt="2020-10-11T22:55:24.797" v="1366" actId="1037"/>
          <ac:spMkLst>
            <pc:docMk/>
            <pc:sldMk cId="1132019756" sldId="266"/>
            <ac:spMk id="70" creationId="{FD07D7C8-848C-4D4F-B68B-114AC5AD7091}"/>
          </ac:spMkLst>
        </pc:spChg>
        <pc:picChg chg="add mod">
          <ac:chgData name="Carlos Coronel" userId="1f0ee473-1819-49cd-aeb4-f8c76f64d595" providerId="ADAL" clId="{C35804F2-694C-7F4E-8425-5601183060DD}" dt="2020-10-11T22:55:24.797" v="1366" actId="1037"/>
          <ac:picMkLst>
            <pc:docMk/>
            <pc:sldMk cId="1132019756" sldId="266"/>
            <ac:picMk id="15" creationId="{55DF9F48-ACC2-A445-9A1E-4A2F776049F2}"/>
          </ac:picMkLst>
        </pc:picChg>
        <pc:picChg chg="add mod">
          <ac:chgData name="Carlos Coronel" userId="1f0ee473-1819-49cd-aeb4-f8c76f64d595" providerId="ADAL" clId="{C35804F2-694C-7F4E-8425-5601183060DD}" dt="2020-10-11T22:55:24.797" v="1366" actId="1037"/>
          <ac:picMkLst>
            <pc:docMk/>
            <pc:sldMk cId="1132019756" sldId="266"/>
            <ac:picMk id="18" creationId="{97B156A0-44A2-F840-80EF-B1CA6911E323}"/>
          </ac:picMkLst>
        </pc:picChg>
        <pc:picChg chg="add mod">
          <ac:chgData name="Carlos Coronel" userId="1f0ee473-1819-49cd-aeb4-f8c76f64d595" providerId="ADAL" clId="{C35804F2-694C-7F4E-8425-5601183060DD}" dt="2020-10-11T22:55:24.797" v="1366" actId="1037"/>
          <ac:picMkLst>
            <pc:docMk/>
            <pc:sldMk cId="1132019756" sldId="266"/>
            <ac:picMk id="21" creationId="{97A7A933-8C87-CD43-8782-3DEA343C5377}"/>
          </ac:picMkLst>
        </pc:picChg>
        <pc:picChg chg="add mod">
          <ac:chgData name="Carlos Coronel" userId="1f0ee473-1819-49cd-aeb4-f8c76f64d595" providerId="ADAL" clId="{C35804F2-694C-7F4E-8425-5601183060DD}" dt="2020-10-11T22:55:24.797" v="1366" actId="1037"/>
          <ac:picMkLst>
            <pc:docMk/>
            <pc:sldMk cId="1132019756" sldId="266"/>
            <ac:picMk id="24" creationId="{F27A3367-07FB-2946-9088-5266D5D11DAD}"/>
          </ac:picMkLst>
        </pc:picChg>
        <pc:picChg chg="add mod">
          <ac:chgData name="Carlos Coronel" userId="1f0ee473-1819-49cd-aeb4-f8c76f64d595" providerId="ADAL" clId="{C35804F2-694C-7F4E-8425-5601183060DD}" dt="2020-10-11T22:59:18.016" v="1407" actId="1035"/>
          <ac:picMkLst>
            <pc:docMk/>
            <pc:sldMk cId="1132019756" sldId="266"/>
            <ac:picMk id="27" creationId="{D414C30E-1473-7D41-9E7F-3CDF3CF5787A}"/>
          </ac:picMkLst>
        </pc:picChg>
        <pc:picChg chg="add mod">
          <ac:chgData name="Carlos Coronel" userId="1f0ee473-1819-49cd-aeb4-f8c76f64d595" providerId="ADAL" clId="{C35804F2-694C-7F4E-8425-5601183060DD}" dt="2020-10-11T22:55:24.797" v="1366" actId="1037"/>
          <ac:picMkLst>
            <pc:docMk/>
            <pc:sldMk cId="1132019756" sldId="266"/>
            <ac:picMk id="30" creationId="{E9FBDEFF-7A9C-A64B-AB7C-03A2429DB4C0}"/>
          </ac:picMkLst>
        </pc:picChg>
        <pc:picChg chg="add mod">
          <ac:chgData name="Carlos Coronel" userId="1f0ee473-1819-49cd-aeb4-f8c76f64d595" providerId="ADAL" clId="{C35804F2-694C-7F4E-8425-5601183060DD}" dt="2020-10-11T22:55:24.797" v="1366" actId="1037"/>
          <ac:picMkLst>
            <pc:docMk/>
            <pc:sldMk cId="1132019756" sldId="266"/>
            <ac:picMk id="32" creationId="{7F44FDA9-6647-DD44-9AD1-E713C8858FB7}"/>
          </ac:picMkLst>
        </pc:picChg>
        <pc:picChg chg="add mod">
          <ac:chgData name="Carlos Coronel" userId="1f0ee473-1819-49cd-aeb4-f8c76f64d595" providerId="ADAL" clId="{C35804F2-694C-7F4E-8425-5601183060DD}" dt="2020-10-11T22:55:24.797" v="1366" actId="1037"/>
          <ac:picMkLst>
            <pc:docMk/>
            <pc:sldMk cId="1132019756" sldId="266"/>
            <ac:picMk id="33" creationId="{77A52BD4-CFC3-DB46-8B63-EE420C898F1A}"/>
          </ac:picMkLst>
        </pc:picChg>
        <pc:picChg chg="add mod">
          <ac:chgData name="Carlos Coronel" userId="1f0ee473-1819-49cd-aeb4-f8c76f64d595" providerId="ADAL" clId="{C35804F2-694C-7F4E-8425-5601183060DD}" dt="2020-10-11T22:55:24.797" v="1366" actId="1037"/>
          <ac:picMkLst>
            <pc:docMk/>
            <pc:sldMk cId="1132019756" sldId="266"/>
            <ac:picMk id="34" creationId="{CAA7AC18-1A64-D64E-A9A1-5C4D329F67D4}"/>
          </ac:picMkLst>
        </pc:picChg>
        <pc:picChg chg="add mod">
          <ac:chgData name="Carlos Coronel" userId="1f0ee473-1819-49cd-aeb4-f8c76f64d595" providerId="ADAL" clId="{C35804F2-694C-7F4E-8425-5601183060DD}" dt="2020-10-11T22:55:24.797" v="1366" actId="1037"/>
          <ac:picMkLst>
            <pc:docMk/>
            <pc:sldMk cId="1132019756" sldId="266"/>
            <ac:picMk id="36" creationId="{6A2A46D1-95A3-F64F-A0F6-EBF8B5BD3588}"/>
          </ac:picMkLst>
        </pc:picChg>
        <pc:picChg chg="add del mod">
          <ac:chgData name="Carlos Coronel" userId="1f0ee473-1819-49cd-aeb4-f8c76f64d595" providerId="ADAL" clId="{C35804F2-694C-7F4E-8425-5601183060DD}" dt="2020-10-11T22:36:08.586" v="1002" actId="478"/>
          <ac:picMkLst>
            <pc:docMk/>
            <pc:sldMk cId="1132019756" sldId="266"/>
            <ac:picMk id="39" creationId="{5982B3C0-BA0F-3541-A22D-2FA2F9E970E3}"/>
          </ac:picMkLst>
        </pc:picChg>
        <pc:picChg chg="add mod">
          <ac:chgData name="Carlos Coronel" userId="1f0ee473-1819-49cd-aeb4-f8c76f64d595" providerId="ADAL" clId="{C35804F2-694C-7F4E-8425-5601183060DD}" dt="2020-10-11T22:55:24.797" v="1366" actId="1037"/>
          <ac:picMkLst>
            <pc:docMk/>
            <pc:sldMk cId="1132019756" sldId="266"/>
            <ac:picMk id="42" creationId="{DD14D1E6-9277-9641-BFE2-4A3C9FA2C1AD}"/>
          </ac:picMkLst>
        </pc:picChg>
        <pc:picChg chg="add del mod">
          <ac:chgData name="Carlos Coronel" userId="1f0ee473-1819-49cd-aeb4-f8c76f64d595" providerId="ADAL" clId="{C35804F2-694C-7F4E-8425-5601183060DD}" dt="2020-10-11T22:38:27.613" v="1016" actId="478"/>
          <ac:picMkLst>
            <pc:docMk/>
            <pc:sldMk cId="1132019756" sldId="266"/>
            <ac:picMk id="45" creationId="{71490FC8-45BC-7C44-870A-0FE6A50D2F97}"/>
          </ac:picMkLst>
        </pc:picChg>
        <pc:picChg chg="add del mod">
          <ac:chgData name="Carlos Coronel" userId="1f0ee473-1819-49cd-aeb4-f8c76f64d595" providerId="ADAL" clId="{C35804F2-694C-7F4E-8425-5601183060DD}" dt="2020-10-11T22:38:21.639" v="1015" actId="478"/>
          <ac:picMkLst>
            <pc:docMk/>
            <pc:sldMk cId="1132019756" sldId="266"/>
            <ac:picMk id="48" creationId="{AAFAF731-F50C-D341-BDF7-28F6D50A1A4D}"/>
          </ac:picMkLst>
        </pc:picChg>
        <pc:picChg chg="add del mod">
          <ac:chgData name="Carlos Coronel" userId="1f0ee473-1819-49cd-aeb4-f8c76f64d595" providerId="ADAL" clId="{C35804F2-694C-7F4E-8425-5601183060DD}" dt="2020-10-11T22:38:15.294" v="1013" actId="478"/>
          <ac:picMkLst>
            <pc:docMk/>
            <pc:sldMk cId="1132019756" sldId="266"/>
            <ac:picMk id="51" creationId="{989F3019-F15F-2841-A75D-2CABDF79E6DC}"/>
          </ac:picMkLst>
        </pc:picChg>
        <pc:picChg chg="add del mod">
          <ac:chgData name="Carlos Coronel" userId="1f0ee473-1819-49cd-aeb4-f8c76f64d595" providerId="ADAL" clId="{C35804F2-694C-7F4E-8425-5601183060DD}" dt="2020-10-11T22:38:35.295" v="1018" actId="478"/>
          <ac:picMkLst>
            <pc:docMk/>
            <pc:sldMk cId="1132019756" sldId="266"/>
            <ac:picMk id="54" creationId="{52CED5F8-D09F-2A44-9360-32E2720DB6E4}"/>
          </ac:picMkLst>
        </pc:picChg>
        <pc:picChg chg="add mod">
          <ac:chgData name="Carlos Coronel" userId="1f0ee473-1819-49cd-aeb4-f8c76f64d595" providerId="ADAL" clId="{C35804F2-694C-7F4E-8425-5601183060DD}" dt="2020-10-11T22:55:24.797" v="1366" actId="1037"/>
          <ac:picMkLst>
            <pc:docMk/>
            <pc:sldMk cId="1132019756" sldId="266"/>
            <ac:picMk id="57" creationId="{FFB2F626-D7C5-0244-9D90-1676A5952ADA}"/>
          </ac:picMkLst>
        </pc:picChg>
        <pc:cxnChg chg="add del mod">
          <ac:chgData name="Carlos Coronel" userId="1f0ee473-1819-49cd-aeb4-f8c76f64d595" providerId="ADAL" clId="{C35804F2-694C-7F4E-8425-5601183060DD}" dt="2020-10-11T22:42:48.031" v="1086" actId="478"/>
          <ac:cxnSpMkLst>
            <pc:docMk/>
            <pc:sldMk cId="1132019756" sldId="266"/>
            <ac:cxnSpMk id="60" creationId="{3700A95D-0225-8C40-999E-32849A978BA8}"/>
          </ac:cxnSpMkLst>
        </pc:cxnChg>
      </pc:sldChg>
    </pc:docChg>
  </pc:docChgLst>
  <pc:docChgLst>
    <pc:chgData name="Carlos Coronel" userId="1f0ee473-1819-49cd-aeb4-f8c76f64d595" providerId="ADAL" clId="{ED75FB6B-72D2-4D42-AC24-0B4B6F2B8308}"/>
    <pc:docChg chg="custSel modSld modShowInfo">
      <pc:chgData name="Carlos Coronel" userId="1f0ee473-1819-49cd-aeb4-f8c76f64d595" providerId="ADAL" clId="{ED75FB6B-72D2-4D42-AC24-0B4B6F2B8308}" dt="2020-10-23T18:06:33.803" v="560" actId="2744"/>
      <pc:docMkLst>
        <pc:docMk/>
      </pc:docMkLst>
      <pc:sldChg chg="addSp modSp mod">
        <pc:chgData name="Carlos Coronel" userId="1f0ee473-1819-49cd-aeb4-f8c76f64d595" providerId="ADAL" clId="{ED75FB6B-72D2-4D42-AC24-0B4B6F2B8308}" dt="2020-10-23T17:53:16.581" v="553" actId="207"/>
        <pc:sldMkLst>
          <pc:docMk/>
          <pc:sldMk cId="3544086904" sldId="256"/>
        </pc:sldMkLst>
        <pc:spChg chg="add mod">
          <ac:chgData name="Carlos Coronel" userId="1f0ee473-1819-49cd-aeb4-f8c76f64d595" providerId="ADAL" clId="{ED75FB6B-72D2-4D42-AC24-0B4B6F2B8308}" dt="2020-10-23T17:53:16.581" v="553" actId="207"/>
          <ac:spMkLst>
            <pc:docMk/>
            <pc:sldMk cId="3544086904" sldId="256"/>
            <ac:spMk id="5" creationId="{4B3B35DA-43C8-4BEA-A400-C847CD5F113E}"/>
          </ac:spMkLst>
        </pc:spChg>
      </pc:sldChg>
      <pc:sldChg chg="modSp mod">
        <pc:chgData name="Carlos Coronel" userId="1f0ee473-1819-49cd-aeb4-f8c76f64d595" providerId="ADAL" clId="{ED75FB6B-72D2-4D42-AC24-0B4B6F2B8308}" dt="2020-10-16T18:09:52.445" v="25" actId="20577"/>
        <pc:sldMkLst>
          <pc:docMk/>
          <pc:sldMk cId="4209464196" sldId="257"/>
        </pc:sldMkLst>
        <pc:spChg chg="mod">
          <ac:chgData name="Carlos Coronel" userId="1f0ee473-1819-49cd-aeb4-f8c76f64d595" providerId="ADAL" clId="{ED75FB6B-72D2-4D42-AC24-0B4B6F2B8308}" dt="2020-10-16T18:08:58.271" v="3" actId="6549"/>
          <ac:spMkLst>
            <pc:docMk/>
            <pc:sldMk cId="4209464196" sldId="257"/>
            <ac:spMk id="2" creationId="{3F2C2C99-D242-4438-938D-0497A82F23BD}"/>
          </ac:spMkLst>
        </pc:spChg>
        <pc:spChg chg="mod">
          <ac:chgData name="Carlos Coronel" userId="1f0ee473-1819-49cd-aeb4-f8c76f64d595" providerId="ADAL" clId="{ED75FB6B-72D2-4D42-AC24-0B4B6F2B8308}" dt="2020-10-16T18:09:52.445" v="25" actId="20577"/>
          <ac:spMkLst>
            <pc:docMk/>
            <pc:sldMk cId="4209464196" sldId="257"/>
            <ac:spMk id="3" creationId="{5C2D23B4-51D1-4D48-9BC1-2E95749DC24A}"/>
          </ac:spMkLst>
        </pc:spChg>
      </pc:sldChg>
      <pc:sldChg chg="modSp mod">
        <pc:chgData name="Carlos Coronel" userId="1f0ee473-1819-49cd-aeb4-f8c76f64d595" providerId="ADAL" clId="{ED75FB6B-72D2-4D42-AC24-0B4B6F2B8308}" dt="2020-10-16T18:43:04.239" v="98" actId="27636"/>
        <pc:sldMkLst>
          <pc:docMk/>
          <pc:sldMk cId="1513449410" sldId="258"/>
        </pc:sldMkLst>
        <pc:spChg chg="mod">
          <ac:chgData name="Carlos Coronel" userId="1f0ee473-1819-49cd-aeb4-f8c76f64d595" providerId="ADAL" clId="{ED75FB6B-72D2-4D42-AC24-0B4B6F2B8308}" dt="2020-10-16T18:43:04.239" v="98" actId="27636"/>
          <ac:spMkLst>
            <pc:docMk/>
            <pc:sldMk cId="1513449410" sldId="258"/>
            <ac:spMk id="3" creationId="{4E0AF562-47E1-496C-912C-EBEAD7559F9D}"/>
          </ac:spMkLst>
        </pc:spChg>
      </pc:sldChg>
      <pc:sldChg chg="modSp mod">
        <pc:chgData name="Carlos Coronel" userId="1f0ee473-1819-49cd-aeb4-f8c76f64d595" providerId="ADAL" clId="{ED75FB6B-72D2-4D42-AC24-0B4B6F2B8308}" dt="2020-10-23T18:01:46.940" v="559" actId="20577"/>
        <pc:sldMkLst>
          <pc:docMk/>
          <pc:sldMk cId="3452065590" sldId="259"/>
        </pc:sldMkLst>
        <pc:spChg chg="mod">
          <ac:chgData name="Carlos Coronel" userId="1f0ee473-1819-49cd-aeb4-f8c76f64d595" providerId="ADAL" clId="{ED75FB6B-72D2-4D42-AC24-0B4B6F2B8308}" dt="2020-10-23T18:01:46.940" v="559" actId="20577"/>
          <ac:spMkLst>
            <pc:docMk/>
            <pc:sldMk cId="3452065590" sldId="259"/>
            <ac:spMk id="3" creationId="{D4408F4A-B8FF-462B-9BDF-52CD46C3A1EB}"/>
          </ac:spMkLst>
        </pc:spChg>
      </pc:sldChg>
      <pc:sldChg chg="addSp delSp modSp mod">
        <pc:chgData name="Carlos Coronel" userId="1f0ee473-1819-49cd-aeb4-f8c76f64d595" providerId="ADAL" clId="{ED75FB6B-72D2-4D42-AC24-0B4B6F2B8308}" dt="2020-10-16T18:47:33.583" v="199" actId="20577"/>
        <pc:sldMkLst>
          <pc:docMk/>
          <pc:sldMk cId="11519669" sldId="261"/>
        </pc:sldMkLst>
        <pc:spChg chg="mod">
          <ac:chgData name="Carlos Coronel" userId="1f0ee473-1819-49cd-aeb4-f8c76f64d595" providerId="ADAL" clId="{ED75FB6B-72D2-4D42-AC24-0B4B6F2B8308}" dt="2020-10-16T18:44:16.334" v="100" actId="114"/>
          <ac:spMkLst>
            <pc:docMk/>
            <pc:sldMk cId="11519669" sldId="261"/>
            <ac:spMk id="2" creationId="{5E0E2F86-09EA-402F-80EC-3E9CF1D528FE}"/>
          </ac:spMkLst>
        </pc:spChg>
        <pc:spChg chg="add del mod">
          <ac:chgData name="Carlos Coronel" userId="1f0ee473-1819-49cd-aeb4-f8c76f64d595" providerId="ADAL" clId="{ED75FB6B-72D2-4D42-AC24-0B4B6F2B8308}" dt="2020-10-16T18:42:37.286" v="90" actId="478"/>
          <ac:spMkLst>
            <pc:docMk/>
            <pc:sldMk cId="11519669" sldId="261"/>
            <ac:spMk id="3" creationId="{A37164E1-7FE9-45CB-81EC-7DFB07C8630F}"/>
          </ac:spMkLst>
        </pc:spChg>
        <pc:spChg chg="mod">
          <ac:chgData name="Carlos Coronel" userId="1f0ee473-1819-49cd-aeb4-f8c76f64d595" providerId="ADAL" clId="{ED75FB6B-72D2-4D42-AC24-0B4B6F2B8308}" dt="2020-10-16T18:47:33.583" v="199" actId="20577"/>
          <ac:spMkLst>
            <pc:docMk/>
            <pc:sldMk cId="11519669" sldId="261"/>
            <ac:spMk id="9" creationId="{2C35B07E-593F-4EAF-8795-AD9739FEF23E}"/>
          </ac:spMkLst>
        </pc:spChg>
      </pc:sldChg>
      <pc:sldChg chg="modSp mod">
        <pc:chgData name="Carlos Coronel" userId="1f0ee473-1819-49cd-aeb4-f8c76f64d595" providerId="ADAL" clId="{ED75FB6B-72D2-4D42-AC24-0B4B6F2B8308}" dt="2020-10-16T18:54:02.638" v="359" actId="20577"/>
        <pc:sldMkLst>
          <pc:docMk/>
          <pc:sldMk cId="907819005" sldId="263"/>
        </pc:sldMkLst>
        <pc:spChg chg="mod">
          <ac:chgData name="Carlos Coronel" userId="1f0ee473-1819-49cd-aeb4-f8c76f64d595" providerId="ADAL" clId="{ED75FB6B-72D2-4D42-AC24-0B4B6F2B8308}" dt="2020-10-16T18:54:02.638" v="359" actId="20577"/>
          <ac:spMkLst>
            <pc:docMk/>
            <pc:sldMk cId="907819005" sldId="263"/>
            <ac:spMk id="7" creationId="{2BDA3AF6-3C82-BE40-9E25-C7930B8C64D3}"/>
          </ac:spMkLst>
        </pc:spChg>
      </pc:sldChg>
      <pc:sldChg chg="modSp mod">
        <pc:chgData name="Carlos Coronel" userId="1f0ee473-1819-49cd-aeb4-f8c76f64d595" providerId="ADAL" clId="{ED75FB6B-72D2-4D42-AC24-0B4B6F2B8308}" dt="2020-10-16T18:56:52.170" v="425" actId="20577"/>
        <pc:sldMkLst>
          <pc:docMk/>
          <pc:sldMk cId="3305573420" sldId="264"/>
        </pc:sldMkLst>
        <pc:spChg chg="mod">
          <ac:chgData name="Carlos Coronel" userId="1f0ee473-1819-49cd-aeb4-f8c76f64d595" providerId="ADAL" clId="{ED75FB6B-72D2-4D42-AC24-0B4B6F2B8308}" dt="2020-10-16T18:56:52.170" v="425" actId="20577"/>
          <ac:spMkLst>
            <pc:docMk/>
            <pc:sldMk cId="3305573420" sldId="264"/>
            <ac:spMk id="5" creationId="{A0F3D986-0453-0245-8F5B-238A339F21E7}"/>
          </ac:spMkLst>
        </pc:spChg>
      </pc:sldChg>
      <pc:sldChg chg="addSp modSp mod">
        <pc:chgData name="Carlos Coronel" userId="1f0ee473-1819-49cd-aeb4-f8c76f64d595" providerId="ADAL" clId="{ED75FB6B-72D2-4D42-AC24-0B4B6F2B8308}" dt="2020-10-16T18:50:27.715" v="218" actId="1035"/>
        <pc:sldMkLst>
          <pc:docMk/>
          <pc:sldMk cId="1132019756" sldId="266"/>
        </pc:sldMkLst>
        <pc:spChg chg="add mod">
          <ac:chgData name="Carlos Coronel" userId="1f0ee473-1819-49cd-aeb4-f8c76f64d595" providerId="ADAL" clId="{ED75FB6B-72D2-4D42-AC24-0B4B6F2B8308}" dt="2020-10-16T18:50:27.715" v="218" actId="1035"/>
          <ac:spMkLst>
            <pc:docMk/>
            <pc:sldMk cId="1132019756" sldId="266"/>
            <ac:spMk id="2" creationId="{933977DF-7B7D-41CE-A513-1B4C688C1CE2}"/>
          </ac:spMkLst>
        </pc:spChg>
      </pc:sldChg>
      <pc:sldChg chg="modSp mod">
        <pc:chgData name="Carlos Coronel" userId="1f0ee473-1819-49cd-aeb4-f8c76f64d595" providerId="ADAL" clId="{ED75FB6B-72D2-4D42-AC24-0B4B6F2B8308}" dt="2020-10-16T18:53:35.470" v="350" actId="20577"/>
        <pc:sldMkLst>
          <pc:docMk/>
          <pc:sldMk cId="3711053579" sldId="267"/>
        </pc:sldMkLst>
        <pc:spChg chg="mod">
          <ac:chgData name="Carlos Coronel" userId="1f0ee473-1819-49cd-aeb4-f8c76f64d595" providerId="ADAL" clId="{ED75FB6B-72D2-4D42-AC24-0B4B6F2B8308}" dt="2020-10-16T18:53:35.470" v="350" actId="20577"/>
          <ac:spMkLst>
            <pc:docMk/>
            <pc:sldMk cId="3711053579" sldId="267"/>
            <ac:spMk id="3" creationId="{5DDE46E1-05E7-4AB7-9DC0-4D4B211EE327}"/>
          </ac:spMkLst>
        </pc:spChg>
      </pc:sldChg>
    </pc:docChg>
  </pc:docChgLst>
  <pc:docChgLst>
    <pc:chgData name="Carlos Coronel" userId="1f0ee473-1819-49cd-aeb4-f8c76f64d595" providerId="ADAL" clId="{8EC64960-610D-4267-8CA6-7B889B7BA26F}"/>
    <pc:docChg chg="modSld sldOrd">
      <pc:chgData name="Carlos Coronel" userId="1f0ee473-1819-49cd-aeb4-f8c76f64d595" providerId="ADAL" clId="{8EC64960-610D-4267-8CA6-7B889B7BA26F}" dt="2020-10-13T23:53:39.744" v="2"/>
      <pc:docMkLst>
        <pc:docMk/>
      </pc:docMkLst>
      <pc:sldChg chg="ord">
        <pc:chgData name="Carlos Coronel" userId="1f0ee473-1819-49cd-aeb4-f8c76f64d595" providerId="ADAL" clId="{8EC64960-610D-4267-8CA6-7B889B7BA26F}" dt="2020-10-13T23:52:47.441" v="0"/>
        <pc:sldMkLst>
          <pc:docMk/>
          <pc:sldMk cId="907819005" sldId="263"/>
        </pc:sldMkLst>
      </pc:sldChg>
      <pc:sldChg chg="ord">
        <pc:chgData name="Carlos Coronel" userId="1f0ee473-1819-49cd-aeb4-f8c76f64d595" providerId="ADAL" clId="{8EC64960-610D-4267-8CA6-7B889B7BA26F}" dt="2020-10-13T23:52:49.426" v="1"/>
        <pc:sldMkLst>
          <pc:docMk/>
          <pc:sldMk cId="3305573420" sldId="264"/>
        </pc:sldMkLst>
      </pc:sldChg>
      <pc:sldChg chg="ord">
        <pc:chgData name="Carlos Coronel" userId="1f0ee473-1819-49cd-aeb4-f8c76f64d595" providerId="ADAL" clId="{8EC64960-610D-4267-8CA6-7B889B7BA26F}" dt="2020-10-13T23:53:39.744" v="2"/>
        <pc:sldMkLst>
          <pc:docMk/>
          <pc:sldMk cId="3711053579" sldId="267"/>
        </pc:sldMkLst>
      </pc:sldChg>
    </pc:docChg>
  </pc:docChgLst>
  <pc:docChgLst>
    <pc:chgData name="Carlos Coronel" userId="1f0ee473-1819-49cd-aeb4-f8c76f64d595" providerId="ADAL" clId="{F3FE2B19-E4B7-43F8-B5FE-99B828E47A0D}"/>
    <pc:docChg chg="custSel addSld modSld modShowInfo">
      <pc:chgData name="Carlos Coronel" userId="1f0ee473-1819-49cd-aeb4-f8c76f64d595" providerId="ADAL" clId="{F3FE2B19-E4B7-43F8-B5FE-99B828E47A0D}" dt="2020-10-14T16:00:20.525" v="67" actId="20577"/>
      <pc:docMkLst>
        <pc:docMk/>
      </pc:docMkLst>
      <pc:sldChg chg="modSp mod">
        <pc:chgData name="Carlos Coronel" userId="1f0ee473-1819-49cd-aeb4-f8c76f64d595" providerId="ADAL" clId="{F3FE2B19-E4B7-43F8-B5FE-99B828E47A0D}" dt="2020-10-14T16:00:20.525" v="67" actId="20577"/>
        <pc:sldMkLst>
          <pc:docMk/>
          <pc:sldMk cId="907819005" sldId="263"/>
        </pc:sldMkLst>
        <pc:spChg chg="mod">
          <ac:chgData name="Carlos Coronel" userId="1f0ee473-1819-49cd-aeb4-f8c76f64d595" providerId="ADAL" clId="{F3FE2B19-E4B7-43F8-B5FE-99B828E47A0D}" dt="2020-10-14T14:53:06.963" v="51" actId="20577"/>
          <ac:spMkLst>
            <pc:docMk/>
            <pc:sldMk cId="907819005" sldId="263"/>
            <ac:spMk id="2" creationId="{27B4B4C2-748C-4677-83DD-DD21CD3E02FA}"/>
          </ac:spMkLst>
        </pc:spChg>
        <pc:spChg chg="mod">
          <ac:chgData name="Carlos Coronel" userId="1f0ee473-1819-49cd-aeb4-f8c76f64d595" providerId="ADAL" clId="{F3FE2B19-E4B7-43F8-B5FE-99B828E47A0D}" dt="2020-10-14T16:00:20.525" v="67" actId="20577"/>
          <ac:spMkLst>
            <pc:docMk/>
            <pc:sldMk cId="907819005" sldId="263"/>
            <ac:spMk id="7" creationId="{2BDA3AF6-3C82-BE40-9E25-C7930B8C64D3}"/>
          </ac:spMkLst>
        </pc:spChg>
      </pc:sldChg>
      <pc:sldChg chg="addSp modSp new mod">
        <pc:chgData name="Carlos Coronel" userId="1f0ee473-1819-49cd-aeb4-f8c76f64d595" providerId="ADAL" clId="{F3FE2B19-E4B7-43F8-B5FE-99B828E47A0D}" dt="2020-10-12T12:29:00.338" v="28" actId="14100"/>
        <pc:sldMkLst>
          <pc:docMk/>
          <pc:sldMk cId="3711053579" sldId="267"/>
        </pc:sldMkLst>
        <pc:spChg chg="mod">
          <ac:chgData name="Carlos Coronel" userId="1f0ee473-1819-49cd-aeb4-f8c76f64d595" providerId="ADAL" clId="{F3FE2B19-E4B7-43F8-B5FE-99B828E47A0D}" dt="2020-10-12T12:24:26.112" v="9" actId="20577"/>
          <ac:spMkLst>
            <pc:docMk/>
            <pc:sldMk cId="3711053579" sldId="267"/>
            <ac:spMk id="2" creationId="{ADA7BD21-C800-4485-B7CD-16B8F7FC5643}"/>
          </ac:spMkLst>
        </pc:spChg>
        <pc:picChg chg="add mod modCrop">
          <ac:chgData name="Carlos Coronel" userId="1f0ee473-1819-49cd-aeb4-f8c76f64d595" providerId="ADAL" clId="{F3FE2B19-E4B7-43F8-B5FE-99B828E47A0D}" dt="2020-10-12T12:28:17.018" v="23" actId="1076"/>
          <ac:picMkLst>
            <pc:docMk/>
            <pc:sldMk cId="3711053579" sldId="267"/>
            <ac:picMk id="5" creationId="{77E9DB49-CF4E-48E5-A429-277AC68C3899}"/>
          </ac:picMkLst>
        </pc:picChg>
        <pc:picChg chg="add mod">
          <ac:chgData name="Carlos Coronel" userId="1f0ee473-1819-49cd-aeb4-f8c76f64d595" providerId="ADAL" clId="{F3FE2B19-E4B7-43F8-B5FE-99B828E47A0D}" dt="2020-10-12T12:29:00.338" v="28" actId="14100"/>
          <ac:picMkLst>
            <pc:docMk/>
            <pc:sldMk cId="3711053579" sldId="267"/>
            <ac:picMk id="7" creationId="{0EF8359F-30B6-4C63-85C5-77F2FA99BF8F}"/>
          </ac:picMkLst>
        </pc:picChg>
        <pc:picChg chg="add mod">
          <ac:chgData name="Carlos Coronel" userId="1f0ee473-1819-49cd-aeb4-f8c76f64d595" providerId="ADAL" clId="{F3FE2B19-E4B7-43F8-B5FE-99B828E47A0D}" dt="2020-10-12T12:28:56.983" v="27" actId="1076"/>
          <ac:picMkLst>
            <pc:docMk/>
            <pc:sldMk cId="3711053579" sldId="267"/>
            <ac:picMk id="9" creationId="{96030D04-E78E-4EAA-A6F1-FDC767CB4B4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2EA7947-E287-4738-8C82-07CE4F01EF03}" type="datetime2">
              <a:rPr lang="en-US" smtClean="0"/>
              <a:t>Friday, October 23, 2020</a:t>
            </a:fld>
            <a:endParaRPr lang="en-US" dirty="0"/>
          </a:p>
        </p:txBody>
      </p:sp>
      <p:sp>
        <p:nvSpPr>
          <p:cNvPr id="8" name="Footer Placeholder 7"/>
          <p:cNvSpPr>
            <a:spLocks noGrp="1"/>
          </p:cNvSpPr>
          <p:nvPr>
            <p:ph type="ftr" sz="quarter" idx="11"/>
          </p:nvPr>
        </p:nvSpPr>
        <p:spPr/>
        <p:txBody>
          <a:bodyPr/>
          <a:lstStyle/>
          <a:p>
            <a:r>
              <a:rPr lang="en-US"/>
              <a:t>Sample Footer</a:t>
            </a:r>
          </a:p>
        </p:txBody>
      </p:sp>
      <p:sp>
        <p:nvSpPr>
          <p:cNvPr id="9" name="Slide Number Placeholder 8"/>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8114556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EBD84-71F4-4271-8C46-0D47C0A9B12E}" type="datetime2">
              <a:rPr lang="en-US" smtClean="0"/>
              <a:t>Friday, October 23, 2020</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41070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AE0CE1-F450-4107-B2CB-17B18F8A3F4A}" type="datetime2">
              <a:rPr lang="en-US" smtClean="0"/>
              <a:t>Friday, October 23, 2020</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93556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E8C025-CD7A-4966-867E-81CF82B15267}" type="datetime2">
              <a:rPr lang="en-US" smtClean="0"/>
              <a:t>Friday, October 23, 2020</a:t>
            </a:fld>
            <a:endParaRPr lang="en-US"/>
          </a:p>
        </p:txBody>
      </p:sp>
      <p:sp>
        <p:nvSpPr>
          <p:cNvPr id="8" name="Footer Placeholder 7"/>
          <p:cNvSpPr>
            <a:spLocks noGrp="1"/>
          </p:cNvSpPr>
          <p:nvPr>
            <p:ph type="ftr" sz="quarter" idx="11"/>
          </p:nvPr>
        </p:nvSpPr>
        <p:spPr/>
        <p:txBody>
          <a:bodyPr/>
          <a:lstStyle/>
          <a:p>
            <a:r>
              <a:rPr lang="en-US"/>
              <a:t>Sample Footer</a:t>
            </a:r>
          </a:p>
        </p:txBody>
      </p:sp>
      <p:sp>
        <p:nvSpPr>
          <p:cNvPr id="9" name="Slide Number Placeholder 8"/>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84017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FE809929-0719-4517-94D6-FDF7F99E70F6}" type="datetime2">
              <a:rPr lang="en-US" smtClean="0"/>
              <a:t>Friday, October 23, 2020</a:t>
            </a:fld>
            <a:endParaRPr lang="en-US"/>
          </a:p>
        </p:txBody>
      </p:sp>
      <p:sp>
        <p:nvSpPr>
          <p:cNvPr id="8" name="Footer Placeholder 7"/>
          <p:cNvSpPr>
            <a:spLocks noGrp="1"/>
          </p:cNvSpPr>
          <p:nvPr>
            <p:ph type="ftr" sz="quarter" idx="11"/>
          </p:nvPr>
        </p:nvSpPr>
        <p:spPr/>
        <p:txBody>
          <a:bodyPr/>
          <a:lstStyle/>
          <a:p>
            <a:r>
              <a:rPr lang="en-US"/>
              <a:t>Sample Footer</a:t>
            </a:r>
          </a:p>
        </p:txBody>
      </p:sp>
      <p:sp>
        <p:nvSpPr>
          <p:cNvPr id="9" name="Slide Number Placeholder 8"/>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9654286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0E95673-5512-4AAA-9AEB-E00C61EC65D5}" type="datetime2">
              <a:rPr lang="en-US" smtClean="0"/>
              <a:t>Friday, October 23, 2020</a:t>
            </a:fld>
            <a:endParaRPr lang="en-US"/>
          </a:p>
        </p:txBody>
      </p:sp>
      <p:sp>
        <p:nvSpPr>
          <p:cNvPr id="9" name="Footer Placeholder 8"/>
          <p:cNvSpPr>
            <a:spLocks noGrp="1"/>
          </p:cNvSpPr>
          <p:nvPr>
            <p:ph type="ftr" sz="quarter" idx="11"/>
          </p:nvPr>
        </p:nvSpPr>
        <p:spPr/>
        <p:txBody>
          <a:bodyPr/>
          <a:lstStyle/>
          <a:p>
            <a:r>
              <a:rPr lang="en-US"/>
              <a:t>Sample Footer</a:t>
            </a:r>
          </a:p>
        </p:txBody>
      </p:sp>
      <p:sp>
        <p:nvSpPr>
          <p:cNvPr id="10" name="Slide Number Placeholder 9"/>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4292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46CB39B-5F4C-4A7E-9BE3-AAFD45576D16}" type="datetime2">
              <a:rPr lang="en-US" smtClean="0"/>
              <a:t>Friday, October 23, 2020</a:t>
            </a:fld>
            <a:endParaRPr lang="en-US" dirty="0"/>
          </a:p>
        </p:txBody>
      </p:sp>
      <p:sp>
        <p:nvSpPr>
          <p:cNvPr id="8" name="Footer Placeholder 7"/>
          <p:cNvSpPr>
            <a:spLocks noGrp="1"/>
          </p:cNvSpPr>
          <p:nvPr>
            <p:ph type="ftr" sz="quarter" idx="11"/>
          </p:nvPr>
        </p:nvSpPr>
        <p:spPr/>
        <p:txBody>
          <a:bodyPr/>
          <a:lstStyle/>
          <a:p>
            <a:r>
              <a:rPr lang="en-US"/>
              <a:t>Sample Footer</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2434229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5BB40A-97BD-4BFB-B639-0BFF95FDE8B7}" type="datetime2">
              <a:rPr lang="en-US" smtClean="0"/>
              <a:t>Friday, October 23, 2020</a:t>
            </a:fld>
            <a:endParaRPr lang="en-US"/>
          </a:p>
        </p:txBody>
      </p:sp>
      <p:sp>
        <p:nvSpPr>
          <p:cNvPr id="4" name="Footer Placeholder 3"/>
          <p:cNvSpPr>
            <a:spLocks noGrp="1"/>
          </p:cNvSpPr>
          <p:nvPr>
            <p:ph type="ftr" sz="quarter" idx="11"/>
          </p:nvPr>
        </p:nvSpPr>
        <p:spPr/>
        <p:txBody>
          <a:bodyPr/>
          <a:lstStyle/>
          <a:p>
            <a:r>
              <a:rPr lang="en-US"/>
              <a:t>Sample Footer</a:t>
            </a:r>
          </a:p>
        </p:txBody>
      </p:sp>
      <p:sp>
        <p:nvSpPr>
          <p:cNvPr id="5" name="Slide Number Placeholder 4"/>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7002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9E0E3-ECF6-4CFE-8698-AEFEBCECC3C0}" type="datetime2">
              <a:rPr lang="en-US" smtClean="0"/>
              <a:t>Friday, October 23, 2020</a:t>
            </a:fld>
            <a:endParaRPr lang="en-US"/>
          </a:p>
        </p:txBody>
      </p:sp>
      <p:sp>
        <p:nvSpPr>
          <p:cNvPr id="3" name="Footer Placeholder 2"/>
          <p:cNvSpPr>
            <a:spLocks noGrp="1"/>
          </p:cNvSpPr>
          <p:nvPr>
            <p:ph type="ftr" sz="quarter" idx="11"/>
          </p:nvPr>
        </p:nvSpPr>
        <p:spPr/>
        <p:txBody>
          <a:bodyPr/>
          <a:lstStyle/>
          <a:p>
            <a:r>
              <a:rPr lang="en-US"/>
              <a:t>Sample Footer</a:t>
            </a:r>
          </a:p>
        </p:txBody>
      </p:sp>
      <p:sp>
        <p:nvSpPr>
          <p:cNvPr id="4"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491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1462FC-960E-4740-921F-B36862979F21}" type="datetime2">
              <a:rPr lang="en-US" smtClean="0"/>
              <a:t>Friday, October 23, 2020</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5757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E50BC9E2-CB44-4C05-9BB5-496C18A241E0}" type="datetime2">
              <a:rPr lang="en-US" smtClean="0"/>
              <a:t>Friday, October 23, 2020</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48641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46CB39B-5F4C-4A7E-9BE3-AAFD45576D16}" type="datetime2">
              <a:rPr lang="en-US" smtClean="0"/>
              <a:t>Friday, October 23, 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Sample Footer</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1271555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rpgroup.org/Portals/0/CollegeFacultyStaffandAdmins/StudentSupportRedefined-10WaysEveryoneCanSupportStudentSuccess-January2014.pdf" TargetMode="External"/><Relationship Id="rId7" Type="http://schemas.openxmlformats.org/officeDocument/2006/relationships/hyperlink" Target="https://www.microsoft.com/en-us/microsoft-365/business/scheduling-and-booking-app" TargetMode="External"/><Relationship Id="rId2" Type="http://schemas.openxmlformats.org/officeDocument/2006/relationships/hyperlink" Target="http://www.laspositascollege.edu/gv/assets/archives/03-5-14StudentSupportRedefined-SixSuccessFactorsPoster.pdf" TargetMode="External"/><Relationship Id="rId1" Type="http://schemas.openxmlformats.org/officeDocument/2006/relationships/slideLayout" Target="../slideLayouts/slideLayout2.xml"/><Relationship Id="rId6" Type="http://schemas.openxmlformats.org/officeDocument/2006/relationships/hyperlink" Target="https://www.insidehighered.com/advice/2020/06/17/professor-questions-value-set-office-hours-students-opinion" TargetMode="External"/><Relationship Id="rId5" Type="http://schemas.openxmlformats.org/officeDocument/2006/relationships/hyperlink" Target="https://www.facultyfocus.com/articles/effective-classroom-management/increase-office-hours/" TargetMode="External"/><Relationship Id="rId4" Type="http://schemas.openxmlformats.org/officeDocument/2006/relationships/hyperlink" Target="https://www.mheducation.com/highered/insights-ideas/6-ways-to-move-to-virtual-office-hours.html#:~:text=Virtual%20office%20hours%20provide%20numerous,and%20best%20practices%20to%20consid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theconversation.com/hiring-a-tutor-may-have-short-term-gains-but-long-term-losses-35202"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8.xml"/><Relationship Id="rId1" Type="http://schemas.openxmlformats.org/officeDocument/2006/relationships/themeOverride" Target="../theme/themeOverride1.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Telepresenc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www.pngall.com/calendar-png" TargetMode="External"/><Relationship Id="rId18" Type="http://schemas.openxmlformats.org/officeDocument/2006/relationships/hyperlink" Target="https://iconorbit.com/icons/boy-student-icon/75" TargetMode="External"/><Relationship Id="rId3" Type="http://schemas.openxmlformats.org/officeDocument/2006/relationships/hyperlink" Target="https://en.wikipedia.org/wiki/File:Email_Shiny_Icon.svg" TargetMode="External"/><Relationship Id="rId21" Type="http://schemas.openxmlformats.org/officeDocument/2006/relationships/image" Target="../media/image17.png"/><Relationship Id="rId7" Type="http://schemas.openxmlformats.org/officeDocument/2006/relationships/hyperlink" Target="https://www.rodspulsepodcast.com/2015/05/rpp-132-d2l-brightspace-interview-with.html" TargetMode="External"/><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image" Target="../media/image6.png"/><Relationship Id="rId16" Type="http://schemas.openxmlformats.org/officeDocument/2006/relationships/image" Target="../media/image14.png"/><Relationship Id="rId20" Type="http://schemas.openxmlformats.org/officeDocument/2006/relationships/hyperlink" Target="http://pngimg.com/download/62454" TargetMode="Externa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hyperlink" Target="http://www.thailivetile.com/2016/07/bring-in-business-247-with-microsoft-bookings/" TargetMode="External"/><Relationship Id="rId5" Type="http://schemas.openxmlformats.org/officeDocument/2006/relationships/hyperlink" Target="http://www.composingdigitalmedia.org/s15_dmtp/webs/clee/livept.html" TargetMode="External"/><Relationship Id="rId15" Type="http://schemas.openxmlformats.org/officeDocument/2006/relationships/image" Target="../media/image13.png"/><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7.jpeg"/><Relationship Id="rId9" Type="http://schemas.openxmlformats.org/officeDocument/2006/relationships/hyperlink" Target="https://fr.wikipedia.org/wiki/Microsoft_Bookings" TargetMode="External"/><Relationship Id="rId14" Type="http://schemas.openxmlformats.org/officeDocument/2006/relationships/image" Target="../media/image12.png"/><Relationship Id="rId22" Type="http://schemas.openxmlformats.org/officeDocument/2006/relationships/hyperlink" Target="https://en.wikipedia.org/wiki/Microsoft_Team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blogs.salford.ac.uk/business-school/business-internships-and-training-supporting-companies/" TargetMode="External"/><Relationship Id="rId2" Type="http://schemas.openxmlformats.org/officeDocument/2006/relationships/image" Target="../media/image18.jp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s://leadershipwatch-aadboot.com/2011/06/26/post-merger-integration-cultural-alignment-is-a-prerequisite-for-value-creation/" TargetMode="External"/><Relationship Id="rId2" Type="http://schemas.openxmlformats.org/officeDocument/2006/relationships/image" Target="../media/image22.jpg"/><Relationship Id="rId1" Type="http://schemas.openxmlformats.org/officeDocument/2006/relationships/slideLayout" Target="../slideLayouts/slideLayout8.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FB74AA-E9DB-45F6-88E1-5D755B4388EB}"/>
              </a:ext>
            </a:extLst>
          </p:cNvPr>
          <p:cNvPicPr>
            <a:picLocks noChangeAspect="1"/>
          </p:cNvPicPr>
          <p:nvPr/>
        </p:nvPicPr>
        <p:blipFill rotWithShape="1">
          <a:blip r:embed="rId2">
            <a:duotone>
              <a:schemeClr val="accent2">
                <a:shade val="45000"/>
                <a:satMod val="135000"/>
              </a:schemeClr>
              <a:prstClr val="white"/>
            </a:duotone>
            <a:alphaModFix amt="40000"/>
          </a:blip>
          <a:srcRect t="5340" b="10390"/>
          <a:stretch/>
        </p:blipFill>
        <p:spPr>
          <a:xfrm>
            <a:off x="20" y="10"/>
            <a:ext cx="12191980" cy="6857990"/>
          </a:xfrm>
          <a:prstGeom prst="rect">
            <a:avLst/>
          </a:prstGeom>
        </p:spPr>
      </p:pic>
      <p:sp>
        <p:nvSpPr>
          <p:cNvPr id="2" name="Title 1">
            <a:extLst>
              <a:ext uri="{FF2B5EF4-FFF2-40B4-BE49-F238E27FC236}">
                <a16:creationId xmlns:a16="http://schemas.microsoft.com/office/drawing/2014/main" id="{88763145-C21B-42EC-8750-C1554EFCBD5E}"/>
              </a:ext>
            </a:extLst>
          </p:cNvPr>
          <p:cNvSpPr>
            <a:spLocks noGrp="1"/>
          </p:cNvSpPr>
          <p:nvPr>
            <p:ph type="ctrTitle"/>
          </p:nvPr>
        </p:nvSpPr>
        <p:spPr>
          <a:xfrm>
            <a:off x="1600200" y="2386744"/>
            <a:ext cx="8991600" cy="1645920"/>
          </a:xfrm>
          <a:solidFill>
            <a:srgbClr val="FFFFFF"/>
          </a:solidFill>
        </p:spPr>
        <p:txBody>
          <a:bodyPr>
            <a:normAutofit/>
          </a:bodyPr>
          <a:lstStyle/>
          <a:p>
            <a:r>
              <a:rPr lang="en-US" sz="2900"/>
              <a:t>Using MS Office 365 to Maximize Students use</a:t>
            </a:r>
            <a:br>
              <a:rPr lang="en-US" sz="2900"/>
            </a:br>
            <a:r>
              <a:rPr lang="en-US" sz="2900"/>
              <a:t> of Faculty’s Office Hours </a:t>
            </a:r>
          </a:p>
        </p:txBody>
      </p:sp>
      <p:sp>
        <p:nvSpPr>
          <p:cNvPr id="3" name="Subtitle 2">
            <a:extLst>
              <a:ext uri="{FF2B5EF4-FFF2-40B4-BE49-F238E27FC236}">
                <a16:creationId xmlns:a16="http://schemas.microsoft.com/office/drawing/2014/main" id="{24A748DB-03C4-4C46-AD27-2C8C31DEAC59}"/>
              </a:ext>
            </a:extLst>
          </p:cNvPr>
          <p:cNvSpPr>
            <a:spLocks noGrp="1"/>
          </p:cNvSpPr>
          <p:nvPr>
            <p:ph type="subTitle" idx="1"/>
          </p:nvPr>
        </p:nvSpPr>
        <p:spPr>
          <a:xfrm>
            <a:off x="2384854" y="4032664"/>
            <a:ext cx="7648832" cy="2066854"/>
          </a:xfrm>
        </p:spPr>
        <p:txBody>
          <a:bodyPr>
            <a:noAutofit/>
          </a:bodyPr>
          <a:lstStyle/>
          <a:p>
            <a:endParaRPr lang="en-US" sz="1800" dirty="0">
              <a:solidFill>
                <a:schemeClr val="tx1"/>
              </a:solidFill>
            </a:endParaRPr>
          </a:p>
          <a:p>
            <a:r>
              <a:rPr lang="en-US" sz="1800" dirty="0">
                <a:solidFill>
                  <a:schemeClr val="tx1"/>
                </a:solidFill>
              </a:rPr>
              <a:t>Microsoft Higher Education Conference 2020</a:t>
            </a:r>
          </a:p>
          <a:p>
            <a:r>
              <a:rPr lang="en-US" sz="1800" dirty="0">
                <a:solidFill>
                  <a:schemeClr val="tx1"/>
                </a:solidFill>
              </a:rPr>
              <a:t>Carlos Coronel</a:t>
            </a:r>
          </a:p>
          <a:p>
            <a:r>
              <a:rPr lang="en-US" sz="1800" dirty="0">
                <a:solidFill>
                  <a:schemeClr val="tx1"/>
                </a:solidFill>
              </a:rPr>
              <a:t>Jones College of Business</a:t>
            </a:r>
          </a:p>
          <a:p>
            <a:r>
              <a:rPr lang="en-US" sz="1800" dirty="0">
                <a:solidFill>
                  <a:schemeClr val="tx1"/>
                </a:solidFill>
              </a:rPr>
              <a:t>Middle TN State University</a:t>
            </a:r>
          </a:p>
          <a:p>
            <a:r>
              <a:rPr lang="en-US" sz="1800" dirty="0" err="1">
                <a:solidFill>
                  <a:schemeClr val="tx1"/>
                </a:solidFill>
              </a:rPr>
              <a:t>ccoronel@mtsu.edu</a:t>
            </a:r>
            <a:endParaRPr lang="en-US" sz="1800" dirty="0">
              <a:solidFill>
                <a:schemeClr val="tx1"/>
              </a:solidFill>
            </a:endParaRPr>
          </a:p>
        </p:txBody>
      </p:sp>
      <p:sp>
        <p:nvSpPr>
          <p:cNvPr id="5" name="Rectangle 4">
            <a:extLst>
              <a:ext uri="{FF2B5EF4-FFF2-40B4-BE49-F238E27FC236}">
                <a16:creationId xmlns:a16="http://schemas.microsoft.com/office/drawing/2014/main" id="{4B3B35DA-43C8-4BEA-A400-C847CD5F113E}"/>
              </a:ext>
            </a:extLst>
          </p:cNvPr>
          <p:cNvSpPr/>
          <p:nvPr/>
        </p:nvSpPr>
        <p:spPr>
          <a:xfrm flipH="1">
            <a:off x="60282" y="6244942"/>
            <a:ext cx="2038682" cy="523220"/>
          </a:xfrm>
          <a:prstGeom prst="rect">
            <a:avLst/>
          </a:prstGeom>
          <a:solidFill>
            <a:schemeClr val="accent1">
              <a:lumMod val="20000"/>
              <a:lumOff val="80000"/>
            </a:schemeClr>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400" b="1" dirty="0">
                <a:ln/>
                <a:solidFill>
                  <a:schemeClr val="accent3"/>
                </a:solidFill>
              </a:rPr>
              <a:t>This is NOT a technical presentation</a:t>
            </a:r>
          </a:p>
        </p:txBody>
      </p:sp>
    </p:spTree>
    <p:extLst>
      <p:ext uri="{BB962C8B-B14F-4D97-AF65-F5344CB8AC3E}">
        <p14:creationId xmlns:p14="http://schemas.microsoft.com/office/powerpoint/2010/main" val="3544086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D3A4E0-C908-4EA9-ABDF-E82AD6BDEF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791E4E-38C4-1845-8B90-34DF2EF82E90}"/>
              </a:ext>
            </a:extLst>
          </p:cNvPr>
          <p:cNvSpPr>
            <a:spLocks noGrp="1"/>
          </p:cNvSpPr>
          <p:nvPr>
            <p:ph type="title"/>
          </p:nvPr>
        </p:nvSpPr>
        <p:spPr>
          <a:xfrm>
            <a:off x="1600200" y="2363323"/>
            <a:ext cx="8991600" cy="1692771"/>
          </a:xfrm>
        </p:spPr>
        <p:txBody>
          <a:bodyPr vert="horz" lIns="274320" tIns="182880" rIns="274320" bIns="182880" rtlCol="0" anchor="ctr" anchorCtr="1">
            <a:normAutofit/>
          </a:bodyPr>
          <a:lstStyle/>
          <a:p>
            <a:r>
              <a:rPr lang="en-US" dirty="0"/>
              <a:t>Q &amp; A</a:t>
            </a:r>
          </a:p>
        </p:txBody>
      </p:sp>
      <p:sp>
        <p:nvSpPr>
          <p:cNvPr id="4" name="Text Placeholder 3">
            <a:extLst>
              <a:ext uri="{FF2B5EF4-FFF2-40B4-BE49-F238E27FC236}">
                <a16:creationId xmlns:a16="http://schemas.microsoft.com/office/drawing/2014/main" id="{59247974-58C3-8245-82C5-69197AB27048}"/>
              </a:ext>
            </a:extLst>
          </p:cNvPr>
          <p:cNvSpPr>
            <a:spLocks noGrp="1"/>
          </p:cNvSpPr>
          <p:nvPr>
            <p:ph type="body" idx="1"/>
          </p:nvPr>
        </p:nvSpPr>
        <p:spPr>
          <a:xfrm>
            <a:off x="6579220" y="5374888"/>
            <a:ext cx="3995955" cy="758282"/>
          </a:xfrm>
        </p:spPr>
        <p:txBody>
          <a:bodyPr vert="horz" lIns="91440" tIns="45720" rIns="91440" bIns="45720" rtlCol="0">
            <a:normAutofit/>
          </a:bodyPr>
          <a:lstStyle/>
          <a:p>
            <a:pPr algn="r"/>
            <a:endParaRPr lang="en-US">
              <a:solidFill>
                <a:schemeClr val="bg1"/>
              </a:solidFill>
            </a:endParaRPr>
          </a:p>
        </p:txBody>
      </p:sp>
    </p:spTree>
    <p:extLst>
      <p:ext uri="{BB962C8B-B14F-4D97-AF65-F5344CB8AC3E}">
        <p14:creationId xmlns:p14="http://schemas.microsoft.com/office/powerpoint/2010/main" val="2729490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5EB4C5-E45B-4A63-A599-EA7056822F76}"/>
              </a:ext>
            </a:extLst>
          </p:cNvPr>
          <p:cNvSpPr>
            <a:spLocks noGrp="1"/>
          </p:cNvSpPr>
          <p:nvPr>
            <p:ph type="title"/>
          </p:nvPr>
        </p:nvSpPr>
        <p:spPr>
          <a:xfrm>
            <a:off x="2231136" y="467418"/>
            <a:ext cx="7729728" cy="1188720"/>
          </a:xfrm>
          <a:solidFill>
            <a:schemeClr val="bg1"/>
          </a:solidFill>
        </p:spPr>
        <p:txBody>
          <a:bodyPr>
            <a:normAutofit/>
          </a:bodyPr>
          <a:lstStyle/>
          <a:p>
            <a:r>
              <a:rPr lang="en-US" dirty="0"/>
              <a:t>Sources</a:t>
            </a:r>
          </a:p>
        </p:txBody>
      </p:sp>
      <p:sp>
        <p:nvSpPr>
          <p:cNvPr id="3" name="Content Placeholder 2">
            <a:extLst>
              <a:ext uri="{FF2B5EF4-FFF2-40B4-BE49-F238E27FC236}">
                <a16:creationId xmlns:a16="http://schemas.microsoft.com/office/drawing/2014/main" id="{4E0AF562-47E1-496C-912C-EBEAD7559F9D}"/>
              </a:ext>
            </a:extLst>
          </p:cNvPr>
          <p:cNvSpPr>
            <a:spLocks noGrp="1"/>
          </p:cNvSpPr>
          <p:nvPr>
            <p:ph idx="1"/>
          </p:nvPr>
        </p:nvSpPr>
        <p:spPr>
          <a:xfrm>
            <a:off x="1706062" y="1765738"/>
            <a:ext cx="8779512" cy="3404780"/>
          </a:xfrm>
        </p:spPr>
        <p:txBody>
          <a:bodyPr vert="horz" lIns="0" tIns="0" rIns="0" bIns="0" rtlCol="0">
            <a:normAutofit fontScale="92500" lnSpcReduction="20000"/>
          </a:bodyPr>
          <a:lstStyle/>
          <a:p>
            <a:endParaRPr lang="en-US" dirty="0">
              <a:solidFill>
                <a:srgbClr val="404040"/>
              </a:solidFill>
              <a:latin typeface="wundermag-body-font"/>
            </a:endParaRPr>
          </a:p>
          <a:p>
            <a:r>
              <a:rPr lang="en-US" dirty="0">
                <a:solidFill>
                  <a:srgbClr val="404040"/>
                </a:solidFill>
                <a:latin typeface="wundermag-body-font"/>
                <a:hlinkClick r:id="rId2"/>
              </a:rPr>
              <a:t>http://www.laspositascollege.edu/gv/assets/archives/03-5-14StudentSupportRedefined-SixSuccessFactorsPoster.pdf</a:t>
            </a:r>
            <a:endParaRPr lang="en-US" dirty="0">
              <a:solidFill>
                <a:srgbClr val="404040"/>
              </a:solidFill>
              <a:latin typeface="wundermag-body-font"/>
            </a:endParaRPr>
          </a:p>
          <a:p>
            <a:r>
              <a:rPr lang="en-US" dirty="0">
                <a:solidFill>
                  <a:srgbClr val="404040"/>
                </a:solidFill>
                <a:latin typeface="wundermag-body-font"/>
                <a:hlinkClick r:id="rId3"/>
              </a:rPr>
              <a:t>https://rpgroup.org/Portals/0/CollegeFacultyStaffandAdmins/StudentSupportRedefined-10WaysEveryoneCanSupportStudentSuccess-January2014.pdf</a:t>
            </a:r>
            <a:endParaRPr lang="en-US" dirty="0">
              <a:solidFill>
                <a:srgbClr val="404040"/>
              </a:solidFill>
              <a:latin typeface="wundermag-body-font"/>
            </a:endParaRPr>
          </a:p>
          <a:p>
            <a:r>
              <a:rPr lang="en-US" dirty="0">
                <a:solidFill>
                  <a:srgbClr val="404040"/>
                </a:solidFill>
                <a:latin typeface="wundermag-body-font"/>
                <a:hlinkClick r:id="rId4"/>
              </a:rPr>
              <a:t>https://www.mheducation.com/highered/insights-ideas/6-ways-to-move-to-virtual-office-hours.html#:~:text=Virtual%20office%20hours%20provide%20numerous,and%20best%20practices%20to%20consider</a:t>
            </a:r>
            <a:r>
              <a:rPr lang="en-US" dirty="0">
                <a:solidFill>
                  <a:srgbClr val="404040"/>
                </a:solidFill>
                <a:latin typeface="wundermag-body-font"/>
              </a:rPr>
              <a:t>.</a:t>
            </a:r>
          </a:p>
          <a:p>
            <a:r>
              <a:rPr lang="en-US" dirty="0">
                <a:solidFill>
                  <a:srgbClr val="404040"/>
                </a:solidFill>
                <a:latin typeface="wundermag-body-font"/>
                <a:hlinkClick r:id="rId5"/>
              </a:rPr>
              <a:t>https://www.facultyfocus.com/articles/effective-classroom-management/increase-office-hours/</a:t>
            </a:r>
            <a:endParaRPr lang="en-US" dirty="0">
              <a:solidFill>
                <a:srgbClr val="404040"/>
              </a:solidFill>
              <a:latin typeface="wundermag-body-font"/>
            </a:endParaRPr>
          </a:p>
          <a:p>
            <a:r>
              <a:rPr lang="en-US" dirty="0">
                <a:solidFill>
                  <a:srgbClr val="404040"/>
                </a:solidFill>
                <a:latin typeface="wundermag-body-font"/>
                <a:hlinkClick r:id="rId6"/>
              </a:rPr>
              <a:t>https://www.insidehighered.com/advice/2020/06/17/professor-questions-value-set-office-hours-students-opinion</a:t>
            </a:r>
            <a:endParaRPr lang="en-US" dirty="0">
              <a:solidFill>
                <a:srgbClr val="404040"/>
              </a:solidFill>
              <a:latin typeface="wundermag-body-font"/>
            </a:endParaRPr>
          </a:p>
          <a:p>
            <a:r>
              <a:rPr lang="en-US" dirty="0">
                <a:solidFill>
                  <a:srgbClr val="404040"/>
                </a:solidFill>
                <a:latin typeface="wundermag-body-font"/>
                <a:hlinkClick r:id="rId7"/>
              </a:rPr>
              <a:t>https://www.microsoft.com/en-us/microsoft-365/business/scheduling-and-booking-app</a:t>
            </a:r>
            <a:endParaRPr lang="en-US" dirty="0">
              <a:solidFill>
                <a:srgbClr val="404040"/>
              </a:solidFill>
              <a:latin typeface="wundermag-body-font"/>
            </a:endParaRPr>
          </a:p>
          <a:p>
            <a:pPr marL="0" indent="0">
              <a:buNone/>
            </a:pPr>
            <a:endParaRPr lang="en-US" dirty="0">
              <a:solidFill>
                <a:srgbClr val="404040"/>
              </a:solidFill>
              <a:latin typeface="wundermag-body-font"/>
            </a:endParaRPr>
          </a:p>
        </p:txBody>
      </p:sp>
    </p:spTree>
    <p:extLst>
      <p:ext uri="{BB962C8B-B14F-4D97-AF65-F5344CB8AC3E}">
        <p14:creationId xmlns:p14="http://schemas.microsoft.com/office/powerpoint/2010/main" val="151344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BA0EB7-B1AA-43B1-9BA3-B6B011D07A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2C2C99-D242-4438-938D-0497A82F23BD}"/>
              </a:ext>
            </a:extLst>
          </p:cNvPr>
          <p:cNvSpPr>
            <a:spLocks noGrp="1"/>
          </p:cNvSpPr>
          <p:nvPr>
            <p:ph type="title"/>
          </p:nvPr>
        </p:nvSpPr>
        <p:spPr>
          <a:xfrm>
            <a:off x="804671" y="1290025"/>
            <a:ext cx="5291327" cy="1188720"/>
          </a:xfrm>
          <a:solidFill>
            <a:srgbClr val="FFFFFF"/>
          </a:solidFill>
          <a:ln>
            <a:solidFill>
              <a:srgbClr val="404040"/>
            </a:solidFill>
          </a:ln>
        </p:spPr>
        <p:txBody>
          <a:bodyPr>
            <a:normAutofit/>
          </a:bodyPr>
          <a:lstStyle/>
          <a:p>
            <a:r>
              <a:rPr lang="en-US" dirty="0">
                <a:solidFill>
                  <a:srgbClr val="262626"/>
                </a:solidFill>
              </a:rPr>
              <a:t>Revisiting the way We do things …</a:t>
            </a:r>
          </a:p>
        </p:txBody>
      </p:sp>
      <p:sp>
        <p:nvSpPr>
          <p:cNvPr id="3" name="Content Placeholder 2">
            <a:extLst>
              <a:ext uri="{FF2B5EF4-FFF2-40B4-BE49-F238E27FC236}">
                <a16:creationId xmlns:a16="http://schemas.microsoft.com/office/drawing/2014/main" id="{5C2D23B4-51D1-4D48-9BC1-2E95749DC24A}"/>
              </a:ext>
            </a:extLst>
          </p:cNvPr>
          <p:cNvSpPr>
            <a:spLocks noGrp="1"/>
          </p:cNvSpPr>
          <p:nvPr>
            <p:ph idx="1"/>
          </p:nvPr>
        </p:nvSpPr>
        <p:spPr>
          <a:xfrm>
            <a:off x="804671" y="2858703"/>
            <a:ext cx="5285791" cy="3042547"/>
          </a:xfrm>
        </p:spPr>
        <p:txBody>
          <a:bodyPr>
            <a:normAutofit lnSpcReduction="10000"/>
          </a:bodyPr>
          <a:lstStyle/>
          <a:p>
            <a:pPr marL="0" indent="0">
              <a:buNone/>
            </a:pPr>
            <a:r>
              <a:rPr lang="en-US" dirty="0">
                <a:solidFill>
                  <a:srgbClr val="FFFFFF"/>
                </a:solidFill>
              </a:rPr>
              <a:t>Historically, colleges and universities have required office hours for faculty members:</a:t>
            </a:r>
          </a:p>
          <a:p>
            <a:r>
              <a:rPr lang="en-US" dirty="0">
                <a:solidFill>
                  <a:srgbClr val="FFFFFF"/>
                </a:solidFill>
              </a:rPr>
              <a:t>- ensure faculty-student interaction</a:t>
            </a:r>
          </a:p>
          <a:p>
            <a:r>
              <a:rPr lang="en-US" dirty="0">
                <a:solidFill>
                  <a:srgbClr val="FFFFFF"/>
                </a:solidFill>
              </a:rPr>
              <a:t>- promote team-work and camaraderie among staff</a:t>
            </a:r>
          </a:p>
          <a:p>
            <a:r>
              <a:rPr lang="en-US" dirty="0">
                <a:solidFill>
                  <a:srgbClr val="FFFFFF"/>
                </a:solidFill>
              </a:rPr>
              <a:t>- just to ensure faculty comes to the office!</a:t>
            </a:r>
          </a:p>
          <a:p>
            <a:pPr marL="0" indent="0">
              <a:buNone/>
            </a:pPr>
            <a:r>
              <a:rPr lang="en-US" dirty="0">
                <a:solidFill>
                  <a:srgbClr val="FFFFFF"/>
                </a:solidFill>
              </a:rPr>
              <a:t>Let’s be honest, for years most faculty has been used to set their office hours based “mostly” on their schedules, committee meetings, and what is most convenient for them.</a:t>
            </a:r>
          </a:p>
        </p:txBody>
      </p:sp>
      <p:sp>
        <p:nvSpPr>
          <p:cNvPr id="15" name="Rectangle 14">
            <a:extLst>
              <a:ext uri="{FF2B5EF4-FFF2-40B4-BE49-F238E27FC236}">
                <a16:creationId xmlns:a16="http://schemas.microsoft.com/office/drawing/2014/main" id="{D9653EDA-1A30-48B1-BF28-9986FD1D26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AF4B266-6894-41F1-94B6-1814A0EFE5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oard Room">
            <a:extLst>
              <a:ext uri="{FF2B5EF4-FFF2-40B4-BE49-F238E27FC236}">
                <a16:creationId xmlns:a16="http://schemas.microsoft.com/office/drawing/2014/main" id="{4347F078-E46D-4C03-913E-C21D94D213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65364" y="1592741"/>
            <a:ext cx="3355848" cy="3355848"/>
          </a:xfrm>
          <a:prstGeom prst="rect">
            <a:avLst/>
          </a:prstGeom>
        </p:spPr>
      </p:pic>
      <p:sp>
        <p:nvSpPr>
          <p:cNvPr id="8" name="TextBox 7">
            <a:extLst>
              <a:ext uri="{FF2B5EF4-FFF2-40B4-BE49-F238E27FC236}">
                <a16:creationId xmlns:a16="http://schemas.microsoft.com/office/drawing/2014/main" id="{683AC31F-5D74-475B-B4EB-F0F675CBA552}"/>
              </a:ext>
            </a:extLst>
          </p:cNvPr>
          <p:cNvSpPr txBox="1"/>
          <p:nvPr/>
        </p:nvSpPr>
        <p:spPr>
          <a:xfrm>
            <a:off x="0" y="6183881"/>
            <a:ext cx="6876939" cy="400110"/>
          </a:xfrm>
          <a:prstGeom prst="rect">
            <a:avLst/>
          </a:prstGeom>
          <a:noFill/>
        </p:spPr>
        <p:txBody>
          <a:bodyPr wrap="square">
            <a:spAutoFit/>
          </a:bodyPr>
          <a:lstStyle/>
          <a:p>
            <a:pPr algn="ctr">
              <a:spcAft>
                <a:spcPts val="600"/>
              </a:spcAft>
            </a:pPr>
            <a:r>
              <a:rPr lang="en-US" sz="2000" dirty="0"/>
              <a:t>But is this BETTER for the students in pandemic times?</a:t>
            </a:r>
          </a:p>
        </p:txBody>
      </p:sp>
    </p:spTree>
    <p:extLst>
      <p:ext uri="{BB962C8B-B14F-4D97-AF65-F5344CB8AC3E}">
        <p14:creationId xmlns:p14="http://schemas.microsoft.com/office/powerpoint/2010/main" val="4209464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816DFB-8B0F-47B3-BC12-7B9F59B4EC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B6C-CF01-40CC-A7CA-0E4F84BB40D9}"/>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a:solidFill>
                  <a:srgbClr val="262626"/>
                </a:solidFill>
              </a:rPr>
              <a:t>Research suggest …</a:t>
            </a:r>
          </a:p>
        </p:txBody>
      </p:sp>
      <p:sp>
        <p:nvSpPr>
          <p:cNvPr id="3" name="Content Placeholder 2">
            <a:extLst>
              <a:ext uri="{FF2B5EF4-FFF2-40B4-BE49-F238E27FC236}">
                <a16:creationId xmlns:a16="http://schemas.microsoft.com/office/drawing/2014/main" id="{D4408F4A-B8FF-462B-9BDF-52CD46C3A1EB}"/>
              </a:ext>
            </a:extLst>
          </p:cNvPr>
          <p:cNvSpPr>
            <a:spLocks noGrp="1"/>
          </p:cNvSpPr>
          <p:nvPr>
            <p:ph idx="1"/>
          </p:nvPr>
        </p:nvSpPr>
        <p:spPr>
          <a:xfrm>
            <a:off x="804671" y="2858703"/>
            <a:ext cx="4792939" cy="3042547"/>
          </a:xfrm>
        </p:spPr>
        <p:txBody>
          <a:bodyPr vert="horz" lIns="0" tIns="0" rIns="0" bIns="0" rtlCol="0">
            <a:normAutofit/>
          </a:bodyPr>
          <a:lstStyle/>
          <a:p>
            <a:pPr marL="0" indent="0">
              <a:lnSpc>
                <a:spcPct val="90000"/>
              </a:lnSpc>
              <a:buNone/>
            </a:pPr>
            <a:r>
              <a:rPr lang="en-US" sz="1700" dirty="0">
                <a:solidFill>
                  <a:srgbClr val="FFFFFF"/>
                </a:solidFill>
                <a:latin typeface="wundermag-body-font"/>
              </a:rPr>
              <a:t>Faculty-student interaction has been shown to:</a:t>
            </a:r>
          </a:p>
          <a:p>
            <a:pPr>
              <a:lnSpc>
                <a:spcPct val="90000"/>
              </a:lnSpc>
            </a:pPr>
            <a:r>
              <a:rPr lang="en-US" sz="1700" dirty="0">
                <a:solidFill>
                  <a:srgbClr val="FFFFFF"/>
                </a:solidFill>
                <a:latin typeface="wundermag-body-font"/>
              </a:rPr>
              <a:t>- increase retention, student satisfaction &amp; engagement, </a:t>
            </a:r>
          </a:p>
          <a:p>
            <a:pPr>
              <a:lnSpc>
                <a:spcPct val="90000"/>
              </a:lnSpc>
            </a:pPr>
            <a:r>
              <a:rPr lang="en-US" sz="1700" dirty="0">
                <a:solidFill>
                  <a:srgbClr val="FFFFFF"/>
                </a:solidFill>
                <a:latin typeface="wundermag-body-font"/>
              </a:rPr>
              <a:t>- Provide a sense of belonging,</a:t>
            </a:r>
          </a:p>
          <a:p>
            <a:pPr>
              <a:lnSpc>
                <a:spcPct val="90000"/>
              </a:lnSpc>
            </a:pPr>
            <a:r>
              <a:rPr lang="en-US" sz="1700" dirty="0">
                <a:solidFill>
                  <a:srgbClr val="FFFFFF"/>
                </a:solidFill>
                <a:latin typeface="wundermag-body-font"/>
              </a:rPr>
              <a:t>- Increase academic performance  </a:t>
            </a:r>
          </a:p>
          <a:p>
            <a:pPr marL="0" indent="0">
              <a:lnSpc>
                <a:spcPct val="90000"/>
              </a:lnSpc>
              <a:buNone/>
            </a:pPr>
            <a:r>
              <a:rPr lang="en-US" sz="1700" dirty="0">
                <a:solidFill>
                  <a:srgbClr val="FFFFFF"/>
                </a:solidFill>
                <a:latin typeface="wundermag-body-font"/>
              </a:rPr>
              <a:t>These findings were true before the pandemic and are probably even </a:t>
            </a:r>
            <a:r>
              <a:rPr lang="en-US" sz="1700" i="1" dirty="0">
                <a:solidFill>
                  <a:srgbClr val="FFFFFF"/>
                </a:solidFill>
                <a:latin typeface="wundermag-body-font"/>
              </a:rPr>
              <a:t>truer</a:t>
            </a:r>
            <a:r>
              <a:rPr lang="en-US" sz="1700" dirty="0">
                <a:solidFill>
                  <a:srgbClr val="FFFFFF"/>
                </a:solidFill>
                <a:latin typeface="wundermag-body-font"/>
              </a:rPr>
              <a:t> now; in particular for new generation college students, international and minority students</a:t>
            </a:r>
          </a:p>
          <a:p>
            <a:pPr marL="0" indent="0">
              <a:lnSpc>
                <a:spcPct val="90000"/>
              </a:lnSpc>
              <a:buNone/>
            </a:pPr>
            <a:endParaRPr lang="en-US" sz="1700" dirty="0">
              <a:solidFill>
                <a:srgbClr val="FFFFFF"/>
              </a:solidFill>
              <a:latin typeface="wundermag-body-font"/>
            </a:endParaRPr>
          </a:p>
        </p:txBody>
      </p:sp>
      <p:sp>
        <p:nvSpPr>
          <p:cNvPr id="19" name="Rectangle 18">
            <a:extLst>
              <a:ext uri="{FF2B5EF4-FFF2-40B4-BE49-F238E27FC236}">
                <a16:creationId xmlns:a16="http://schemas.microsoft.com/office/drawing/2014/main" id="{E87D435C-84AC-4E27-9CD3-0AAAF73EB2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FA4C881-BF60-416C-A273-70541298EE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helf, book, library, room&#10;&#10;Description automatically generated">
            <a:extLst>
              <a:ext uri="{FF2B5EF4-FFF2-40B4-BE49-F238E27FC236}">
                <a16:creationId xmlns:a16="http://schemas.microsoft.com/office/drawing/2014/main" id="{D52C327E-77A2-4BFD-81BF-839E0C82BBA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2" b="1552"/>
          <a:stretch/>
        </p:blipFill>
        <p:spPr>
          <a:xfrm>
            <a:off x="7064692" y="1909102"/>
            <a:ext cx="4159568" cy="2723126"/>
          </a:xfrm>
          <a:prstGeom prst="rect">
            <a:avLst/>
          </a:prstGeom>
        </p:spPr>
      </p:pic>
      <p:sp>
        <p:nvSpPr>
          <p:cNvPr id="12" name="TextBox 11">
            <a:extLst>
              <a:ext uri="{FF2B5EF4-FFF2-40B4-BE49-F238E27FC236}">
                <a16:creationId xmlns:a16="http://schemas.microsoft.com/office/drawing/2014/main" id="{5DEB25A6-1399-409C-BC9C-C776A5B480E1}"/>
              </a:ext>
            </a:extLst>
          </p:cNvPr>
          <p:cNvSpPr txBox="1"/>
          <p:nvPr/>
        </p:nvSpPr>
        <p:spPr>
          <a:xfrm>
            <a:off x="304486" y="6086431"/>
            <a:ext cx="5463941" cy="553998"/>
          </a:xfrm>
          <a:prstGeom prst="rect">
            <a:avLst/>
          </a:prstGeom>
          <a:noFill/>
        </p:spPr>
        <p:txBody>
          <a:bodyPr vert="horz" wrap="square" lIns="0" tIns="0" rIns="0" bIns="0" rtlCol="0">
            <a:spAutoFit/>
          </a:bodyPr>
          <a:lstStyle>
            <a:lvl1pPr indent="0">
              <a:lnSpc>
                <a:spcPct val="100000"/>
              </a:lnSpc>
              <a:spcBef>
                <a:spcPts val="1000"/>
              </a:spcBef>
              <a:spcAft>
                <a:spcPts val="800"/>
              </a:spcAft>
              <a:buFont typeface="Arial" panose="020B0604020202020204" pitchFamily="34" charset="0"/>
              <a:buNone/>
              <a:defRPr>
                <a:latin typeface="wundermag-body-font"/>
              </a:defRPr>
            </a:lvl1pPr>
            <a:lvl2pPr marL="685800" indent="-228600">
              <a:lnSpc>
                <a:spcPct val="110000"/>
              </a:lnSpc>
              <a:spcBef>
                <a:spcPts val="500"/>
              </a:spcBef>
              <a:spcAft>
                <a:spcPts val="800"/>
              </a:spcAft>
              <a:buFont typeface="Arial" panose="020B0604020202020204" pitchFamily="34" charset="0"/>
              <a:buChar char="•"/>
              <a:defRPr sz="1600">
                <a:solidFill>
                  <a:schemeClr val="tx1">
                    <a:alpha val="60000"/>
                  </a:schemeClr>
                </a:solidFill>
              </a:defRPr>
            </a:lvl2pPr>
            <a:lvl3pPr marL="1143000" indent="-228600">
              <a:lnSpc>
                <a:spcPct val="110000"/>
              </a:lnSpc>
              <a:spcBef>
                <a:spcPts val="500"/>
              </a:spcBef>
              <a:spcAft>
                <a:spcPts val="800"/>
              </a:spcAft>
              <a:buFont typeface="Arial" panose="020B0604020202020204" pitchFamily="34" charset="0"/>
              <a:buChar char="•"/>
              <a:defRPr sz="1600">
                <a:solidFill>
                  <a:schemeClr val="tx1">
                    <a:alpha val="60000"/>
                  </a:schemeClr>
                </a:solidFill>
              </a:defRPr>
            </a:lvl3pPr>
            <a:lvl4pPr marL="1600200" indent="-228600">
              <a:lnSpc>
                <a:spcPct val="110000"/>
              </a:lnSpc>
              <a:spcBef>
                <a:spcPts val="500"/>
              </a:spcBef>
              <a:spcAft>
                <a:spcPts val="800"/>
              </a:spcAft>
              <a:buFont typeface="Arial" panose="020B0604020202020204" pitchFamily="34" charset="0"/>
              <a:buChar char="•"/>
              <a:defRPr sz="1600">
                <a:solidFill>
                  <a:schemeClr val="tx1">
                    <a:alpha val="60000"/>
                  </a:schemeClr>
                </a:solidFill>
              </a:defRPr>
            </a:lvl4pPr>
            <a:lvl5pPr marL="2057400" indent="-228600">
              <a:lnSpc>
                <a:spcPct val="110000"/>
              </a:lnSpc>
              <a:spcBef>
                <a:spcPts val="500"/>
              </a:spcBef>
              <a:spcAft>
                <a:spcPts val="800"/>
              </a:spcAft>
              <a:buFont typeface="Arial" panose="020B0604020202020204" pitchFamily="34" charset="0"/>
              <a:buChar char="•"/>
              <a:defRPr sz="1600">
                <a:solidFill>
                  <a:schemeClr val="tx1">
                    <a:alpha val="6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FFFFFF"/>
                </a:solidFill>
              </a:rPr>
              <a:t>(Bowen, 2012; Kim &amp; Lundberg, 2016; </a:t>
            </a:r>
            <a:r>
              <a:rPr lang="en-US" dirty="0" err="1">
                <a:solidFill>
                  <a:srgbClr val="FFFFFF"/>
                </a:solidFill>
              </a:rPr>
              <a:t>Kuh</a:t>
            </a:r>
            <a:r>
              <a:rPr lang="en-US" dirty="0">
                <a:solidFill>
                  <a:srgbClr val="FFFFFF"/>
                </a:solidFill>
              </a:rPr>
              <a:t>, Kinzie, Schuh, &amp; Witt, 2010; Dika 2012).</a:t>
            </a:r>
            <a:endParaRPr lang="en-US" dirty="0"/>
          </a:p>
        </p:txBody>
      </p:sp>
      <p:sp>
        <p:nvSpPr>
          <p:cNvPr id="6" name="TextBox 5">
            <a:extLst>
              <a:ext uri="{FF2B5EF4-FFF2-40B4-BE49-F238E27FC236}">
                <a16:creationId xmlns:a16="http://schemas.microsoft.com/office/drawing/2014/main" id="{760AEDA9-08C0-47A2-AE3E-EEAF731F2FD4}"/>
              </a:ext>
            </a:extLst>
          </p:cNvPr>
          <p:cNvSpPr txBox="1"/>
          <p:nvPr/>
        </p:nvSpPr>
        <p:spPr>
          <a:xfrm>
            <a:off x="8766536" y="4432173"/>
            <a:ext cx="24577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theconversation.com/hiring-a-tutor-may-have-short-term-gains-but-long-term-losses-35202">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xmlns="" val="tx"/>
                    </a:ext>
                  </a:extLst>
                </a:hlinkClick>
              </a:rPr>
              <a:t>CC BY-ND</a:t>
            </a:r>
            <a:endParaRPr lang="en-US" sz="700">
              <a:solidFill>
                <a:srgbClr val="FFFFFF"/>
              </a:solidFill>
            </a:endParaRPr>
          </a:p>
        </p:txBody>
      </p:sp>
    </p:spTree>
    <p:extLst>
      <p:ext uri="{BB962C8B-B14F-4D97-AF65-F5344CB8AC3E}">
        <p14:creationId xmlns:p14="http://schemas.microsoft.com/office/powerpoint/2010/main" val="3452065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7A816DFB-8B0F-47B3-BC12-7B9F59B4EC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0E2F86-09EA-402F-80EC-3E9CF1D528FE}"/>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dirty="0">
                <a:solidFill>
                  <a:srgbClr val="262626"/>
                </a:solidFill>
              </a:rPr>
              <a:t>Why </a:t>
            </a:r>
            <a:r>
              <a:rPr lang="en-US" i="1" u="sng" dirty="0">
                <a:solidFill>
                  <a:srgbClr val="262626"/>
                </a:solidFill>
              </a:rPr>
              <a:t>Virtual</a:t>
            </a:r>
            <a:r>
              <a:rPr lang="en-US" dirty="0">
                <a:solidFill>
                  <a:srgbClr val="262626"/>
                </a:solidFill>
              </a:rPr>
              <a:t> Office Hours?</a:t>
            </a:r>
          </a:p>
        </p:txBody>
      </p:sp>
      <p:sp>
        <p:nvSpPr>
          <p:cNvPr id="9" name="Content Placeholder 8">
            <a:extLst>
              <a:ext uri="{FF2B5EF4-FFF2-40B4-BE49-F238E27FC236}">
                <a16:creationId xmlns:a16="http://schemas.microsoft.com/office/drawing/2014/main" id="{2C35B07E-593F-4EAF-8795-AD9739FEF23E}"/>
              </a:ext>
            </a:extLst>
          </p:cNvPr>
          <p:cNvSpPr>
            <a:spLocks noGrp="1"/>
          </p:cNvSpPr>
          <p:nvPr>
            <p:ph idx="1"/>
          </p:nvPr>
        </p:nvSpPr>
        <p:spPr>
          <a:xfrm>
            <a:off x="804671" y="2858703"/>
            <a:ext cx="4854723" cy="3042547"/>
          </a:xfrm>
        </p:spPr>
        <p:txBody>
          <a:bodyPr vert="horz" lIns="0" tIns="0" rIns="0" bIns="0" rtlCol="0" anchorCtr="0">
            <a:normAutofit fontScale="92500" lnSpcReduction="20000"/>
          </a:bodyPr>
          <a:lstStyle/>
          <a:p>
            <a:pPr>
              <a:spcBef>
                <a:spcPct val="0"/>
              </a:spcBef>
              <a:spcAft>
                <a:spcPts val="600"/>
              </a:spcAft>
              <a:buNone/>
            </a:pPr>
            <a:endParaRPr lang="en-US" dirty="0">
              <a:solidFill>
                <a:srgbClr val="FFFFFF"/>
              </a:solidFill>
              <a:latin typeface="+mj-lt"/>
              <a:ea typeface="+mj-ea"/>
              <a:cs typeface="+mj-cs"/>
            </a:endParaRPr>
          </a:p>
          <a:p>
            <a:pPr>
              <a:spcBef>
                <a:spcPct val="0"/>
              </a:spcBef>
              <a:spcAft>
                <a:spcPts val="600"/>
              </a:spcAft>
            </a:pPr>
            <a:r>
              <a:rPr lang="en-US" dirty="0">
                <a:solidFill>
                  <a:srgbClr val="FFFFFF"/>
                </a:solidFill>
                <a:latin typeface="+mj-lt"/>
                <a:ea typeface="+mj-ea"/>
                <a:cs typeface="+mj-cs"/>
              </a:rPr>
              <a:t>- Convenience, anytime, anywhere </a:t>
            </a:r>
            <a:br>
              <a:rPr lang="en-US" dirty="0">
                <a:solidFill>
                  <a:srgbClr val="FFFFFF"/>
                </a:solidFill>
                <a:latin typeface="+mj-lt"/>
                <a:ea typeface="+mj-ea"/>
                <a:cs typeface="+mj-cs"/>
              </a:rPr>
            </a:br>
            <a:r>
              <a:rPr lang="en-US" dirty="0">
                <a:solidFill>
                  <a:srgbClr val="FFFFFF"/>
                </a:solidFill>
                <a:latin typeface="+mj-lt"/>
                <a:ea typeface="+mj-ea"/>
                <a:cs typeface="+mj-cs"/>
              </a:rPr>
              <a:t>(with boundaries)</a:t>
            </a:r>
          </a:p>
          <a:p>
            <a:pPr>
              <a:spcBef>
                <a:spcPct val="0"/>
              </a:spcBef>
              <a:spcAft>
                <a:spcPts val="600"/>
              </a:spcAft>
            </a:pPr>
            <a:r>
              <a:rPr lang="en-US" dirty="0">
                <a:solidFill>
                  <a:srgbClr val="FFFFFF"/>
                </a:solidFill>
                <a:latin typeface="+mj-lt"/>
                <a:ea typeface="+mj-ea"/>
                <a:cs typeface="+mj-cs"/>
              </a:rPr>
              <a:t>- Good for student athletes, </a:t>
            </a:r>
            <a:br>
              <a:rPr lang="en-US" dirty="0">
                <a:solidFill>
                  <a:srgbClr val="FFFFFF"/>
                </a:solidFill>
                <a:latin typeface="+mj-lt"/>
                <a:ea typeface="+mj-ea"/>
                <a:cs typeface="+mj-cs"/>
              </a:rPr>
            </a:br>
            <a:r>
              <a:rPr lang="en-US" dirty="0">
                <a:solidFill>
                  <a:srgbClr val="FFFFFF"/>
                </a:solidFill>
                <a:latin typeface="+mj-lt"/>
                <a:ea typeface="+mj-ea"/>
                <a:cs typeface="+mj-cs"/>
              </a:rPr>
              <a:t>students with families and jobs (Bowen 2012)</a:t>
            </a:r>
          </a:p>
          <a:p>
            <a:pPr>
              <a:spcBef>
                <a:spcPct val="0"/>
              </a:spcBef>
              <a:spcAft>
                <a:spcPts val="600"/>
              </a:spcAft>
            </a:pPr>
            <a:r>
              <a:rPr lang="en-US" dirty="0">
                <a:solidFill>
                  <a:srgbClr val="FFFFFF"/>
                </a:solidFill>
                <a:latin typeface="+mj-lt"/>
                <a:ea typeface="+mj-ea"/>
                <a:cs typeface="+mj-cs"/>
              </a:rPr>
              <a:t>- Work-life Balance (Tucker 2016)</a:t>
            </a:r>
          </a:p>
          <a:p>
            <a:pPr>
              <a:spcBef>
                <a:spcPct val="0"/>
              </a:spcBef>
              <a:spcAft>
                <a:spcPts val="600"/>
              </a:spcAft>
            </a:pPr>
            <a:r>
              <a:rPr lang="en-US" dirty="0">
                <a:solidFill>
                  <a:srgbClr val="FFFFFF"/>
                </a:solidFill>
                <a:latin typeface="+mj-lt"/>
                <a:ea typeface="+mj-ea"/>
                <a:cs typeface="+mj-cs"/>
              </a:rPr>
              <a:t>- Compliment with group messaging tools (Teams, Slack, etc.)</a:t>
            </a:r>
          </a:p>
          <a:p>
            <a:pPr>
              <a:spcBef>
                <a:spcPct val="0"/>
              </a:spcBef>
              <a:spcAft>
                <a:spcPts val="600"/>
              </a:spcAft>
            </a:pPr>
            <a:endParaRPr lang="en-US" i="1" dirty="0">
              <a:solidFill>
                <a:srgbClr val="FFFFFF"/>
              </a:solidFill>
              <a:latin typeface="+mj-lt"/>
              <a:ea typeface="+mj-ea"/>
              <a:cs typeface="+mj-cs"/>
            </a:endParaRPr>
          </a:p>
          <a:p>
            <a:pPr>
              <a:spcBef>
                <a:spcPct val="0"/>
              </a:spcBef>
              <a:spcAft>
                <a:spcPts val="600"/>
              </a:spcAft>
            </a:pPr>
            <a:r>
              <a:rPr lang="en-US" i="1" dirty="0">
                <a:solidFill>
                  <a:srgbClr val="FFFFFF"/>
                </a:solidFill>
                <a:latin typeface="+mj-lt"/>
                <a:ea typeface="+mj-ea"/>
                <a:cs typeface="+mj-cs"/>
              </a:rPr>
              <a:t>The key:</a:t>
            </a:r>
            <a:br>
              <a:rPr lang="en-US" i="1" dirty="0">
                <a:solidFill>
                  <a:srgbClr val="FFFFFF"/>
                </a:solidFill>
                <a:latin typeface="+mj-lt"/>
                <a:ea typeface="+mj-ea"/>
                <a:cs typeface="+mj-cs"/>
              </a:rPr>
            </a:br>
            <a:r>
              <a:rPr lang="en-US" i="1" dirty="0">
                <a:solidFill>
                  <a:srgbClr val="FFFFFF"/>
                </a:solidFill>
                <a:latin typeface="+mj-lt"/>
                <a:ea typeface="+mj-ea"/>
                <a:cs typeface="+mj-cs"/>
              </a:rPr>
              <a:t>flexibility for both faculty &amp; student – office hours when students and faculty are available</a:t>
            </a:r>
          </a:p>
          <a:p>
            <a:pPr>
              <a:spcBef>
                <a:spcPct val="0"/>
              </a:spcBef>
              <a:spcAft>
                <a:spcPts val="600"/>
              </a:spcAft>
            </a:pPr>
            <a:endParaRPr lang="en-US" dirty="0">
              <a:solidFill>
                <a:srgbClr val="FFFFFF"/>
              </a:solidFill>
              <a:latin typeface="+mj-lt"/>
              <a:ea typeface="+mj-ea"/>
              <a:cs typeface="+mj-cs"/>
            </a:endParaRPr>
          </a:p>
          <a:p>
            <a:pPr>
              <a:spcBef>
                <a:spcPct val="0"/>
              </a:spcBef>
              <a:spcAft>
                <a:spcPts val="600"/>
              </a:spcAft>
              <a:buNone/>
            </a:pPr>
            <a:endParaRPr lang="en-US" dirty="0">
              <a:solidFill>
                <a:srgbClr val="FFFFFF"/>
              </a:solidFill>
              <a:latin typeface="+mj-lt"/>
              <a:ea typeface="+mj-ea"/>
              <a:cs typeface="+mj-cs"/>
            </a:endParaRPr>
          </a:p>
        </p:txBody>
      </p:sp>
      <p:sp>
        <p:nvSpPr>
          <p:cNvPr id="12" name="Rectangle 15">
            <a:extLst>
              <a:ext uri="{FF2B5EF4-FFF2-40B4-BE49-F238E27FC236}">
                <a16:creationId xmlns:a16="http://schemas.microsoft.com/office/drawing/2014/main" id="{E87D435C-84AC-4E27-9CD3-0AAAF73EB2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FA4C881-BF60-416C-A273-70541298EE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usinessman using digital tablet in office window">
            <a:extLst>
              <a:ext uri="{FF2B5EF4-FFF2-40B4-BE49-F238E27FC236}">
                <a16:creationId xmlns:a16="http://schemas.microsoft.com/office/drawing/2014/main" id="{1388EE6F-5DB4-4E73-BA6B-BA1C42446D18}"/>
              </a:ext>
            </a:extLst>
          </p:cNvPr>
          <p:cNvPicPr>
            <a:picLocks noChangeAspect="1"/>
          </p:cNvPicPr>
          <p:nvPr/>
        </p:nvPicPr>
        <p:blipFill rotWithShape="1">
          <a:blip r:embed="rId2">
            <a:extLst>
              <a:ext uri="{28A0092B-C50C-407E-A947-70E740481C1C}">
                <a14:useLocalDpi xmlns:a14="http://schemas.microsoft.com/office/drawing/2010/main" val="0"/>
              </a:ext>
            </a:extLst>
          </a:blip>
          <a:srcRect l="33251" r="-2" b="-2"/>
          <a:stretch/>
        </p:blipFill>
        <p:spPr>
          <a:xfrm>
            <a:off x="7064692" y="1190871"/>
            <a:ext cx="4159568" cy="4159587"/>
          </a:xfrm>
          <a:prstGeom prst="rect">
            <a:avLst/>
          </a:prstGeom>
        </p:spPr>
      </p:pic>
    </p:spTree>
    <p:extLst>
      <p:ext uri="{BB962C8B-B14F-4D97-AF65-F5344CB8AC3E}">
        <p14:creationId xmlns:p14="http://schemas.microsoft.com/office/powerpoint/2010/main" val="1151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A816DFB-8B0F-47B3-BC12-7B9F59B4EC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DAAB32-F718-4B08-9E75-A9AB035E6F31}"/>
              </a:ext>
            </a:extLst>
          </p:cNvPr>
          <p:cNvSpPr>
            <a:spLocks noGrp="1"/>
          </p:cNvSpPr>
          <p:nvPr>
            <p:ph type="title"/>
          </p:nvPr>
        </p:nvSpPr>
        <p:spPr>
          <a:xfrm>
            <a:off x="804672" y="1290025"/>
            <a:ext cx="4475892" cy="1188720"/>
          </a:xfrm>
          <a:solidFill>
            <a:srgbClr val="FFFFFF"/>
          </a:solidFill>
          <a:ln>
            <a:solidFill>
              <a:srgbClr val="404040"/>
            </a:solidFill>
          </a:ln>
        </p:spPr>
        <p:txBody>
          <a:bodyPr vert="horz" lIns="182880" tIns="182880" rIns="182880" bIns="182880" rtlCol="0" anchor="ctr">
            <a:normAutofit/>
          </a:bodyPr>
          <a:lstStyle/>
          <a:p>
            <a:r>
              <a:rPr lang="en-US" sz="2800" dirty="0"/>
              <a:t>The TECHNICAL solution</a:t>
            </a:r>
          </a:p>
        </p:txBody>
      </p:sp>
      <p:sp>
        <p:nvSpPr>
          <p:cNvPr id="11" name="Content Placeholder 2">
            <a:extLst>
              <a:ext uri="{FF2B5EF4-FFF2-40B4-BE49-F238E27FC236}">
                <a16:creationId xmlns:a16="http://schemas.microsoft.com/office/drawing/2014/main" id="{D236CD5C-80AD-044B-9728-FEA3F5D44125}"/>
              </a:ext>
            </a:extLst>
          </p:cNvPr>
          <p:cNvSpPr>
            <a:spLocks noGrp="1"/>
          </p:cNvSpPr>
          <p:nvPr>
            <p:ph type="body" sz="half" idx="2"/>
          </p:nvPr>
        </p:nvSpPr>
        <p:spPr>
          <a:xfrm>
            <a:off x="804672" y="2858703"/>
            <a:ext cx="4475892" cy="3042547"/>
          </a:xfrm>
        </p:spPr>
        <p:txBody>
          <a:bodyPr vert="horz" lIns="0" tIns="0" rIns="0" bIns="0" rtlCol="0" anchorCtr="0">
            <a:normAutofit/>
          </a:bodyPr>
          <a:lstStyle/>
          <a:p>
            <a:pPr marL="228600" indent="-228600">
              <a:spcBef>
                <a:spcPct val="0"/>
              </a:spcBef>
              <a:spcAft>
                <a:spcPts val="600"/>
              </a:spcAft>
            </a:pPr>
            <a:r>
              <a:rPr lang="en-US" sz="2400" dirty="0">
                <a:latin typeface="+mj-lt"/>
                <a:ea typeface="+mj-ea"/>
                <a:cs typeface="+mj-cs"/>
              </a:rPr>
              <a:t>Microsoft Office 365</a:t>
            </a:r>
          </a:p>
          <a:p>
            <a:pPr marL="228600" indent="-228600">
              <a:spcBef>
                <a:spcPct val="0"/>
              </a:spcBef>
              <a:spcAft>
                <a:spcPts val="600"/>
              </a:spcAft>
            </a:pPr>
            <a:r>
              <a:rPr lang="en-US" sz="2400" dirty="0">
                <a:latin typeface="+mj-lt"/>
                <a:ea typeface="+mj-ea"/>
                <a:cs typeface="+mj-cs"/>
              </a:rPr>
              <a:t>Exchange 365</a:t>
            </a:r>
          </a:p>
          <a:p>
            <a:pPr marL="228600" indent="-228600">
              <a:spcBef>
                <a:spcPct val="0"/>
              </a:spcBef>
              <a:spcAft>
                <a:spcPts val="600"/>
              </a:spcAft>
            </a:pPr>
            <a:r>
              <a:rPr lang="en-US" sz="2400" dirty="0">
                <a:latin typeface="+mj-lt"/>
                <a:ea typeface="+mj-ea"/>
                <a:cs typeface="+mj-cs"/>
              </a:rPr>
              <a:t>Bookings</a:t>
            </a:r>
          </a:p>
          <a:p>
            <a:pPr marL="228600" indent="-228600">
              <a:spcBef>
                <a:spcPct val="0"/>
              </a:spcBef>
              <a:spcAft>
                <a:spcPts val="600"/>
              </a:spcAft>
            </a:pPr>
            <a:r>
              <a:rPr lang="en-US" sz="2400" dirty="0">
                <a:latin typeface="+mj-lt"/>
                <a:ea typeface="+mj-ea"/>
                <a:cs typeface="+mj-cs"/>
              </a:rPr>
              <a:t>Teams</a:t>
            </a:r>
          </a:p>
        </p:txBody>
      </p:sp>
      <p:sp>
        <p:nvSpPr>
          <p:cNvPr id="30" name="Rectangle 29">
            <a:extLst>
              <a:ext uri="{FF2B5EF4-FFF2-40B4-BE49-F238E27FC236}">
                <a16:creationId xmlns:a16="http://schemas.microsoft.com/office/drawing/2014/main" id="{E87D435C-84AC-4E27-9CD3-0AAAF73EB2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FA4C881-BF60-416C-A273-70541298EE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Content Placeholder 22" descr="Telepresence - Wikipedia">
            <a:extLst>
              <a:ext uri="{FF2B5EF4-FFF2-40B4-BE49-F238E27FC236}">
                <a16:creationId xmlns:a16="http://schemas.microsoft.com/office/drawing/2014/main" id="{DC43F9E7-1961-254E-B69B-F162F19D29B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p:blipFill>
        <p:spPr>
          <a:xfrm>
            <a:off x="7071601" y="1882409"/>
            <a:ext cx="4145749" cy="2776511"/>
          </a:xfrm>
          <a:prstGeom prst="rect">
            <a:avLst/>
          </a:prstGeom>
          <a:ln>
            <a:noFill/>
          </a:ln>
          <a:effectLst>
            <a:softEdge rad="112500"/>
          </a:effectLst>
        </p:spPr>
      </p:pic>
      <p:sp>
        <p:nvSpPr>
          <p:cNvPr id="29" name="TextBox 28">
            <a:extLst>
              <a:ext uri="{FF2B5EF4-FFF2-40B4-BE49-F238E27FC236}">
                <a16:creationId xmlns:a16="http://schemas.microsoft.com/office/drawing/2014/main" id="{65A73EE7-AB14-7741-9557-0487582820FF}"/>
              </a:ext>
            </a:extLst>
          </p:cNvPr>
          <p:cNvSpPr txBox="1"/>
          <p:nvPr/>
        </p:nvSpPr>
        <p:spPr>
          <a:xfrm>
            <a:off x="7241579" y="5384133"/>
            <a:ext cx="4145749" cy="230832"/>
          </a:xfrm>
          <a:prstGeom prst="rect">
            <a:avLst/>
          </a:prstGeom>
          <a:noFill/>
        </p:spPr>
        <p:txBody>
          <a:bodyPr wrap="square" rtlCol="0">
            <a:spAutoFit/>
          </a:bodyPr>
          <a:lstStyle/>
          <a:p>
            <a:r>
              <a:rPr lang="en-US" sz="900" dirty="0">
                <a:hlinkClick r:id="rId4" tooltip="https://en.wikipedia.org/wiki/Telepresence"/>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3625508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2AE4C8-7E6E-9543-8EF0-0D8A9F14F868}"/>
              </a:ext>
            </a:extLst>
          </p:cNvPr>
          <p:cNvSpPr>
            <a:spLocks noGrp="1"/>
          </p:cNvSpPr>
          <p:nvPr>
            <p:ph type="ctrTitle"/>
          </p:nvPr>
        </p:nvSpPr>
        <p:spPr>
          <a:xfrm>
            <a:off x="1664308" y="182445"/>
            <a:ext cx="8991600" cy="1645920"/>
          </a:xfrm>
        </p:spPr>
        <p:txBody>
          <a:bodyPr/>
          <a:lstStyle/>
          <a:p>
            <a:r>
              <a:rPr lang="en-US" dirty="0"/>
              <a:t>workflow</a:t>
            </a:r>
          </a:p>
        </p:txBody>
      </p:sp>
      <p:pic>
        <p:nvPicPr>
          <p:cNvPr id="15" name="Picture 14" descr="File:Email Shiny Icon.svg - Wikipedia">
            <a:extLst>
              <a:ext uri="{FF2B5EF4-FFF2-40B4-BE49-F238E27FC236}">
                <a16:creationId xmlns:a16="http://schemas.microsoft.com/office/drawing/2014/main" id="{55DF9F48-ACC2-A445-9A1E-4A2F776049F2}"/>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810447" y="3176629"/>
            <a:ext cx="792967" cy="792967"/>
          </a:xfrm>
          <a:prstGeom prst="rect">
            <a:avLst/>
          </a:prstGeom>
        </p:spPr>
      </p:pic>
      <p:pic>
        <p:nvPicPr>
          <p:cNvPr id="18" name="Picture 17" descr="Cindy's Website">
            <a:extLst>
              <a:ext uri="{FF2B5EF4-FFF2-40B4-BE49-F238E27FC236}">
                <a16:creationId xmlns:a16="http://schemas.microsoft.com/office/drawing/2014/main" id="{97B156A0-44A2-F840-80EF-B1CA6911E323}"/>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1847417" y="4109926"/>
            <a:ext cx="719026" cy="666488"/>
          </a:xfrm>
          <a:prstGeom prst="rect">
            <a:avLst/>
          </a:prstGeom>
        </p:spPr>
      </p:pic>
      <p:pic>
        <p:nvPicPr>
          <p:cNvPr id="21" name="Picture 20" descr="Rod's Pulse Podcast: RPP #132: D2L Brightspace - Interview ...">
            <a:extLst>
              <a:ext uri="{FF2B5EF4-FFF2-40B4-BE49-F238E27FC236}">
                <a16:creationId xmlns:a16="http://schemas.microsoft.com/office/drawing/2014/main" id="{97A7A933-8C87-CD43-8782-3DEA343C5377}"/>
              </a:ext>
            </a:extLst>
          </p:cNvPr>
          <p:cNvPicPr>
            <a:picLocks noChangeAspect="1"/>
          </p:cNvPicPr>
          <p:nvPr/>
        </p:nvPicPr>
        <p:blipFill>
          <a:blip r:embed="rId6" cstate="hq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1220554" y="2242486"/>
            <a:ext cx="1884244" cy="989228"/>
          </a:xfrm>
          <a:prstGeom prst="rect">
            <a:avLst/>
          </a:prstGeom>
        </p:spPr>
      </p:pic>
      <p:pic>
        <p:nvPicPr>
          <p:cNvPr id="24" name="Picture 23" descr="Microsoft Bookings — Wikipédia">
            <a:extLst>
              <a:ext uri="{FF2B5EF4-FFF2-40B4-BE49-F238E27FC236}">
                <a16:creationId xmlns:a16="http://schemas.microsoft.com/office/drawing/2014/main" id="{F27A3367-07FB-2946-9088-5266D5D11DA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4481998" y="3161604"/>
            <a:ext cx="711200" cy="711200"/>
          </a:xfrm>
          <a:prstGeom prst="rect">
            <a:avLst/>
          </a:prstGeom>
        </p:spPr>
      </p:pic>
      <p:pic>
        <p:nvPicPr>
          <p:cNvPr id="27" name="Picture 26" descr="Microsoft เปิดตัว Microsoft Bookings แพลตฟอร์มจัดการคิว ...">
            <a:extLst>
              <a:ext uri="{FF2B5EF4-FFF2-40B4-BE49-F238E27FC236}">
                <a16:creationId xmlns:a16="http://schemas.microsoft.com/office/drawing/2014/main" id="{D414C30E-1473-7D41-9E7F-3CDF3CF5787A}"/>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a:off x="3960246" y="4629584"/>
            <a:ext cx="1754705" cy="892950"/>
          </a:xfrm>
          <a:prstGeom prst="rect">
            <a:avLst/>
          </a:prstGeom>
        </p:spPr>
      </p:pic>
      <p:pic>
        <p:nvPicPr>
          <p:cNvPr id="30" name="Picture 29" descr="Calendar PNG Transparent Images | PNG All">
            <a:extLst>
              <a:ext uri="{FF2B5EF4-FFF2-40B4-BE49-F238E27FC236}">
                <a16:creationId xmlns:a16="http://schemas.microsoft.com/office/drawing/2014/main" id="{E9FBDEFF-7A9C-A64B-AB7C-03A2429DB4C0}"/>
              </a:ext>
            </a:extLst>
          </p:cNvPr>
          <p:cNvPicPr>
            <a:picLocks noChangeAspect="1"/>
          </p:cNvPicPr>
          <p:nvPr/>
        </p:nvPicPr>
        <p:blipFill>
          <a:blip r:embed="rId12" cstate="hqprint">
            <a:extLst>
              <a:ext uri="{28A0092B-C50C-407E-A947-70E740481C1C}">
                <a14:useLocalDpi xmlns:a14="http://schemas.microsoft.com/office/drawing/2010/main" val="0"/>
              </a:ext>
              <a:ext uri="{837473B0-CC2E-450A-ABE3-18F120FF3D39}">
                <a1611:picAttrSrcUrl xmlns:a1611="http://schemas.microsoft.com/office/drawing/2016/11/main" xmlns="" r:id="rId13"/>
              </a:ext>
            </a:extLst>
          </a:blip>
          <a:stretch>
            <a:fillRect/>
          </a:stretch>
        </p:blipFill>
        <p:spPr>
          <a:xfrm flipH="1">
            <a:off x="8079583" y="2020678"/>
            <a:ext cx="685984" cy="685984"/>
          </a:xfrm>
          <a:prstGeom prst="rect">
            <a:avLst/>
          </a:prstGeom>
        </p:spPr>
      </p:pic>
      <p:pic>
        <p:nvPicPr>
          <p:cNvPr id="32" name="Picture 31" descr="Calendar PNG Transparent Images | PNG All">
            <a:extLst>
              <a:ext uri="{FF2B5EF4-FFF2-40B4-BE49-F238E27FC236}">
                <a16:creationId xmlns:a16="http://schemas.microsoft.com/office/drawing/2014/main" id="{7F44FDA9-6647-DD44-9AD1-E713C8858FB7}"/>
              </a:ext>
            </a:extLst>
          </p:cNvPr>
          <p:cNvPicPr>
            <a:picLocks noChangeAspect="1"/>
          </p:cNvPicPr>
          <p:nvPr/>
        </p:nvPicPr>
        <p:blipFill>
          <a:blip r:embed="rId14" cstate="hqprint">
            <a:extLst>
              <a:ext uri="{28A0092B-C50C-407E-A947-70E740481C1C}">
                <a14:useLocalDpi xmlns:a14="http://schemas.microsoft.com/office/drawing/2010/main" val="0"/>
              </a:ext>
              <a:ext uri="{837473B0-CC2E-450A-ABE3-18F120FF3D39}">
                <a1611:picAttrSrcUrl xmlns:a1611="http://schemas.microsoft.com/office/drawing/2016/11/main" xmlns="" r:id="rId13"/>
              </a:ext>
            </a:extLst>
          </a:blip>
          <a:stretch>
            <a:fillRect/>
          </a:stretch>
        </p:blipFill>
        <p:spPr>
          <a:xfrm flipH="1">
            <a:off x="8089241" y="3567264"/>
            <a:ext cx="684883" cy="684883"/>
          </a:xfrm>
          <a:prstGeom prst="rect">
            <a:avLst/>
          </a:prstGeom>
        </p:spPr>
      </p:pic>
      <p:pic>
        <p:nvPicPr>
          <p:cNvPr id="33" name="Picture 32" descr="File:Email Shiny Icon.svg - Wikipedia">
            <a:extLst>
              <a:ext uri="{FF2B5EF4-FFF2-40B4-BE49-F238E27FC236}">
                <a16:creationId xmlns:a16="http://schemas.microsoft.com/office/drawing/2014/main" id="{77A52BD4-CFC3-DB46-8B63-EE420C898F1A}"/>
              </a:ext>
            </a:extLst>
          </p:cNvPr>
          <p:cNvPicPr>
            <a:picLocks noChangeAspect="1"/>
          </p:cNvPicPr>
          <p:nvPr/>
        </p:nvPicPr>
        <p:blipFill>
          <a:blip r:embed="rId15"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105311" y="2766442"/>
            <a:ext cx="608509" cy="608509"/>
          </a:xfrm>
          <a:prstGeom prst="rect">
            <a:avLst/>
          </a:prstGeom>
        </p:spPr>
      </p:pic>
      <p:pic>
        <p:nvPicPr>
          <p:cNvPr id="34" name="Picture 33" descr="File:Email Shiny Icon.svg - Wikipedia">
            <a:extLst>
              <a:ext uri="{FF2B5EF4-FFF2-40B4-BE49-F238E27FC236}">
                <a16:creationId xmlns:a16="http://schemas.microsoft.com/office/drawing/2014/main" id="{CAA7AC18-1A64-D64E-A9A1-5C4D329F67D4}"/>
              </a:ext>
            </a:extLst>
          </p:cNvPr>
          <p:cNvPicPr>
            <a:picLocks noChangeAspect="1"/>
          </p:cNvPicPr>
          <p:nvPr/>
        </p:nvPicPr>
        <p:blipFill>
          <a:blip r:embed="rId16"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159526" y="4311927"/>
            <a:ext cx="544311" cy="544311"/>
          </a:xfrm>
          <a:prstGeom prst="rect">
            <a:avLst/>
          </a:prstGeom>
        </p:spPr>
      </p:pic>
      <p:pic>
        <p:nvPicPr>
          <p:cNvPr id="36" name="Picture 35" descr="Boy Student icon | IconOrbit.com">
            <a:extLst>
              <a:ext uri="{FF2B5EF4-FFF2-40B4-BE49-F238E27FC236}">
                <a16:creationId xmlns:a16="http://schemas.microsoft.com/office/drawing/2014/main" id="{6A2A46D1-95A3-F64F-A0F6-EBF8B5BD3588}"/>
              </a:ext>
            </a:extLst>
          </p:cNvPr>
          <p:cNvPicPr>
            <a:picLocks noChangeAspect="1"/>
          </p:cNvPicPr>
          <p:nvPr/>
        </p:nvPicPr>
        <p:blipFill>
          <a:blip r:embed="rId17" cstate="hqprint">
            <a:extLst>
              <a:ext uri="{28A0092B-C50C-407E-A947-70E740481C1C}">
                <a14:useLocalDpi xmlns:a14="http://schemas.microsoft.com/office/drawing/2010/main" val="0"/>
              </a:ext>
              <a:ext uri="{837473B0-CC2E-450A-ABE3-18F120FF3D39}">
                <a1611:picAttrSrcUrl xmlns:a1611="http://schemas.microsoft.com/office/drawing/2016/11/main" xmlns="" r:id="rId18"/>
              </a:ext>
            </a:extLst>
          </a:blip>
          <a:stretch>
            <a:fillRect/>
          </a:stretch>
        </p:blipFill>
        <p:spPr>
          <a:xfrm>
            <a:off x="6837534" y="2432093"/>
            <a:ext cx="608509" cy="608509"/>
          </a:xfrm>
          <a:prstGeom prst="rect">
            <a:avLst/>
          </a:prstGeom>
        </p:spPr>
      </p:pic>
      <p:pic>
        <p:nvPicPr>
          <p:cNvPr id="42" name="Picture 41" descr="Teacher PNG">
            <a:extLst>
              <a:ext uri="{FF2B5EF4-FFF2-40B4-BE49-F238E27FC236}">
                <a16:creationId xmlns:a16="http://schemas.microsoft.com/office/drawing/2014/main" id="{DD14D1E6-9277-9641-BFE2-4A3C9FA2C1AD}"/>
              </a:ext>
            </a:extLst>
          </p:cNvPr>
          <p:cNvPicPr>
            <a:picLocks noChangeAspect="1"/>
          </p:cNvPicPr>
          <p:nvPr/>
        </p:nvPicPr>
        <p:blipFill>
          <a:blip r:embed="rId19" cstate="hqprint">
            <a:extLst>
              <a:ext uri="{28A0092B-C50C-407E-A947-70E740481C1C}">
                <a14:useLocalDpi xmlns:a14="http://schemas.microsoft.com/office/drawing/2010/main" val="0"/>
              </a:ext>
              <a:ext uri="{837473B0-CC2E-450A-ABE3-18F120FF3D39}">
                <a1611:picAttrSrcUrl xmlns:a1611="http://schemas.microsoft.com/office/drawing/2016/11/main" xmlns="" r:id="rId20"/>
              </a:ext>
            </a:extLst>
          </a:blip>
          <a:stretch>
            <a:fillRect/>
          </a:stretch>
        </p:blipFill>
        <p:spPr>
          <a:xfrm>
            <a:off x="6705141" y="3709619"/>
            <a:ext cx="792967" cy="792967"/>
          </a:xfrm>
          <a:prstGeom prst="rect">
            <a:avLst/>
          </a:prstGeom>
        </p:spPr>
      </p:pic>
      <p:pic>
        <p:nvPicPr>
          <p:cNvPr id="57" name="Picture 56" descr="Microsoft Teams - Wikipedia">
            <a:extLst>
              <a:ext uri="{FF2B5EF4-FFF2-40B4-BE49-F238E27FC236}">
                <a16:creationId xmlns:a16="http://schemas.microsoft.com/office/drawing/2014/main" id="{FFB2F626-D7C5-0244-9D90-1676A5952ADA}"/>
              </a:ext>
            </a:extLst>
          </p:cNvPr>
          <p:cNvPicPr>
            <a:picLocks noChangeAspect="1"/>
          </p:cNvPicPr>
          <p:nvPr/>
        </p:nvPicPr>
        <p:blipFill>
          <a:blip r:embed="rId21">
            <a:extLst>
              <a:ext uri="{28A0092B-C50C-407E-A947-70E740481C1C}">
                <a14:useLocalDpi xmlns:a14="http://schemas.microsoft.com/office/drawing/2010/main" val="0"/>
              </a:ext>
              <a:ext uri="{837473B0-CC2E-450A-ABE3-18F120FF3D39}">
                <a1611:picAttrSrcUrl xmlns:a1611="http://schemas.microsoft.com/office/drawing/2016/11/main" xmlns="" r:id="rId22"/>
              </a:ext>
            </a:extLst>
          </a:blip>
          <a:stretch>
            <a:fillRect/>
          </a:stretch>
        </p:blipFill>
        <p:spPr>
          <a:xfrm>
            <a:off x="10219106" y="2828776"/>
            <a:ext cx="1165170" cy="1092347"/>
          </a:xfrm>
          <a:prstGeom prst="rect">
            <a:avLst/>
          </a:prstGeom>
        </p:spPr>
      </p:pic>
      <p:sp>
        <p:nvSpPr>
          <p:cNvPr id="61" name="Right Arrow 60">
            <a:extLst>
              <a:ext uri="{FF2B5EF4-FFF2-40B4-BE49-F238E27FC236}">
                <a16:creationId xmlns:a16="http://schemas.microsoft.com/office/drawing/2014/main" id="{B22F2B52-F669-134B-ABF3-B473E10715C8}"/>
              </a:ext>
            </a:extLst>
          </p:cNvPr>
          <p:cNvSpPr/>
          <p:nvPr/>
        </p:nvSpPr>
        <p:spPr>
          <a:xfrm>
            <a:off x="3161582" y="3473996"/>
            <a:ext cx="864296" cy="235623"/>
          </a:xfrm>
          <a:prstGeom prst="rightArrow">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a:extLst>
              <a:ext uri="{FF2B5EF4-FFF2-40B4-BE49-F238E27FC236}">
                <a16:creationId xmlns:a16="http://schemas.microsoft.com/office/drawing/2014/main" id="{B3317E92-D82D-9E45-92AC-4980E946D279}"/>
              </a:ext>
            </a:extLst>
          </p:cNvPr>
          <p:cNvSpPr/>
          <p:nvPr/>
        </p:nvSpPr>
        <p:spPr>
          <a:xfrm>
            <a:off x="4632310" y="4109926"/>
            <a:ext cx="355600" cy="44807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wn Arrow 62">
            <a:extLst>
              <a:ext uri="{FF2B5EF4-FFF2-40B4-BE49-F238E27FC236}">
                <a16:creationId xmlns:a16="http://schemas.microsoft.com/office/drawing/2014/main" id="{448E08C8-C3A5-3A41-B46D-52085A3D255C}"/>
              </a:ext>
            </a:extLst>
          </p:cNvPr>
          <p:cNvSpPr/>
          <p:nvPr/>
        </p:nvSpPr>
        <p:spPr>
          <a:xfrm rot="10800000">
            <a:off x="4634398" y="3936650"/>
            <a:ext cx="355600" cy="44807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a:extLst>
              <a:ext uri="{FF2B5EF4-FFF2-40B4-BE49-F238E27FC236}">
                <a16:creationId xmlns:a16="http://schemas.microsoft.com/office/drawing/2014/main" id="{8060639F-8AE5-8A43-8BC2-A79A37BD4707}"/>
              </a:ext>
            </a:extLst>
          </p:cNvPr>
          <p:cNvSpPr/>
          <p:nvPr/>
        </p:nvSpPr>
        <p:spPr>
          <a:xfrm rot="20226342">
            <a:off x="5726740" y="3112462"/>
            <a:ext cx="864296" cy="235623"/>
          </a:xfrm>
          <a:prstGeom prst="rightArrow">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a:extLst>
              <a:ext uri="{FF2B5EF4-FFF2-40B4-BE49-F238E27FC236}">
                <a16:creationId xmlns:a16="http://schemas.microsoft.com/office/drawing/2014/main" id="{A4A60DB7-7FC3-BB41-A51E-351C4B16F6F7}"/>
              </a:ext>
            </a:extLst>
          </p:cNvPr>
          <p:cNvSpPr/>
          <p:nvPr/>
        </p:nvSpPr>
        <p:spPr>
          <a:xfrm rot="1005963">
            <a:off x="5763864" y="3632836"/>
            <a:ext cx="864296" cy="235623"/>
          </a:xfrm>
          <a:prstGeom prst="rightArrow">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a:extLst>
              <a:ext uri="{FF2B5EF4-FFF2-40B4-BE49-F238E27FC236}">
                <a16:creationId xmlns:a16="http://schemas.microsoft.com/office/drawing/2014/main" id="{BE610B8F-3FB5-7F49-9B29-867D302F3ABA}"/>
              </a:ext>
            </a:extLst>
          </p:cNvPr>
          <p:cNvSpPr/>
          <p:nvPr/>
        </p:nvSpPr>
        <p:spPr>
          <a:xfrm>
            <a:off x="9212978" y="3257139"/>
            <a:ext cx="864296" cy="235623"/>
          </a:xfrm>
          <a:prstGeom prst="rightArrow">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432BD872-33CC-DD40-A905-4B118221D1B3}"/>
              </a:ext>
            </a:extLst>
          </p:cNvPr>
          <p:cNvSpPr txBox="1"/>
          <p:nvPr/>
        </p:nvSpPr>
        <p:spPr>
          <a:xfrm>
            <a:off x="1490595" y="5348613"/>
            <a:ext cx="1377863" cy="646331"/>
          </a:xfrm>
          <a:prstGeom prst="rect">
            <a:avLst/>
          </a:prstGeom>
          <a:noFill/>
        </p:spPr>
        <p:txBody>
          <a:bodyPr wrap="square" rtlCol="0">
            <a:spAutoFit/>
          </a:bodyPr>
          <a:lstStyle/>
          <a:p>
            <a:r>
              <a:rPr lang="en-US" dirty="0"/>
              <a:t>Links in LMS, email &amp; web</a:t>
            </a:r>
          </a:p>
        </p:txBody>
      </p:sp>
      <p:sp>
        <p:nvSpPr>
          <p:cNvPr id="68" name="TextBox 67">
            <a:extLst>
              <a:ext uri="{FF2B5EF4-FFF2-40B4-BE49-F238E27FC236}">
                <a16:creationId xmlns:a16="http://schemas.microsoft.com/office/drawing/2014/main" id="{371FEDC0-007E-B54A-841D-FF70BA9E109A}"/>
              </a:ext>
            </a:extLst>
          </p:cNvPr>
          <p:cNvSpPr txBox="1"/>
          <p:nvPr/>
        </p:nvSpPr>
        <p:spPr>
          <a:xfrm>
            <a:off x="4011032" y="5572638"/>
            <a:ext cx="1566284" cy="1200329"/>
          </a:xfrm>
          <a:prstGeom prst="rect">
            <a:avLst/>
          </a:prstGeom>
          <a:noFill/>
        </p:spPr>
        <p:txBody>
          <a:bodyPr wrap="square" rtlCol="0">
            <a:spAutoFit/>
          </a:bodyPr>
          <a:lstStyle/>
          <a:p>
            <a:pPr algn="ctr"/>
            <a:r>
              <a:rPr lang="en-US" dirty="0"/>
              <a:t>Booking page</a:t>
            </a:r>
          </a:p>
          <a:p>
            <a:pPr algn="ctr"/>
            <a:r>
              <a:rPr lang="en-US" dirty="0"/>
              <a:t>Services</a:t>
            </a:r>
          </a:p>
          <a:p>
            <a:pPr algn="ctr"/>
            <a:r>
              <a:rPr lang="en-US" dirty="0"/>
              <a:t>Staff</a:t>
            </a:r>
          </a:p>
          <a:p>
            <a:pPr algn="ctr"/>
            <a:r>
              <a:rPr lang="en-US" dirty="0"/>
              <a:t>Calendar</a:t>
            </a:r>
          </a:p>
        </p:txBody>
      </p:sp>
      <p:sp>
        <p:nvSpPr>
          <p:cNvPr id="69" name="TextBox 68">
            <a:extLst>
              <a:ext uri="{FF2B5EF4-FFF2-40B4-BE49-F238E27FC236}">
                <a16:creationId xmlns:a16="http://schemas.microsoft.com/office/drawing/2014/main" id="{48E83D54-F1BA-0F4C-B038-9315E25B141D}"/>
              </a:ext>
            </a:extLst>
          </p:cNvPr>
          <p:cNvSpPr txBox="1"/>
          <p:nvPr/>
        </p:nvSpPr>
        <p:spPr>
          <a:xfrm>
            <a:off x="6682016" y="2961956"/>
            <a:ext cx="895527" cy="369332"/>
          </a:xfrm>
          <a:prstGeom prst="rect">
            <a:avLst/>
          </a:prstGeom>
          <a:noFill/>
        </p:spPr>
        <p:txBody>
          <a:bodyPr wrap="square" rtlCol="0">
            <a:spAutoFit/>
          </a:bodyPr>
          <a:lstStyle/>
          <a:p>
            <a:r>
              <a:rPr lang="en-US" dirty="0"/>
              <a:t>Student</a:t>
            </a:r>
          </a:p>
        </p:txBody>
      </p:sp>
      <p:sp>
        <p:nvSpPr>
          <p:cNvPr id="70" name="TextBox 69">
            <a:extLst>
              <a:ext uri="{FF2B5EF4-FFF2-40B4-BE49-F238E27FC236}">
                <a16:creationId xmlns:a16="http://schemas.microsoft.com/office/drawing/2014/main" id="{FD07D7C8-848C-4D4F-B68B-114AC5AD7091}"/>
              </a:ext>
            </a:extLst>
          </p:cNvPr>
          <p:cNvSpPr txBox="1"/>
          <p:nvPr/>
        </p:nvSpPr>
        <p:spPr>
          <a:xfrm>
            <a:off x="6660308" y="4414904"/>
            <a:ext cx="997099" cy="369332"/>
          </a:xfrm>
          <a:prstGeom prst="rect">
            <a:avLst/>
          </a:prstGeom>
          <a:noFill/>
        </p:spPr>
        <p:txBody>
          <a:bodyPr wrap="square" rtlCol="0">
            <a:spAutoFit/>
          </a:bodyPr>
          <a:lstStyle/>
          <a:p>
            <a:r>
              <a:rPr lang="en-US" dirty="0"/>
              <a:t>Teacher</a:t>
            </a:r>
          </a:p>
        </p:txBody>
      </p:sp>
      <p:sp>
        <p:nvSpPr>
          <p:cNvPr id="2" name="TextBox 1">
            <a:extLst>
              <a:ext uri="{FF2B5EF4-FFF2-40B4-BE49-F238E27FC236}">
                <a16:creationId xmlns:a16="http://schemas.microsoft.com/office/drawing/2014/main" id="{933977DF-7B7D-41CE-A513-1B4C688C1CE2}"/>
              </a:ext>
            </a:extLst>
          </p:cNvPr>
          <p:cNvSpPr txBox="1"/>
          <p:nvPr/>
        </p:nvSpPr>
        <p:spPr>
          <a:xfrm>
            <a:off x="7689460" y="5061581"/>
            <a:ext cx="1492345" cy="369332"/>
          </a:xfrm>
          <a:prstGeom prst="rect">
            <a:avLst/>
          </a:prstGeom>
          <a:noFill/>
        </p:spPr>
        <p:txBody>
          <a:bodyPr wrap="square" rtlCol="0">
            <a:spAutoFit/>
          </a:bodyPr>
          <a:lstStyle/>
          <a:p>
            <a:r>
              <a:rPr lang="en-US" dirty="0"/>
              <a:t>Outlook 365</a:t>
            </a:r>
          </a:p>
        </p:txBody>
      </p:sp>
    </p:spTree>
    <p:extLst>
      <p:ext uri="{BB962C8B-B14F-4D97-AF65-F5344CB8AC3E}">
        <p14:creationId xmlns:p14="http://schemas.microsoft.com/office/powerpoint/2010/main" val="113201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4B4C2-748C-4677-83DD-DD21CD3E02FA}"/>
              </a:ext>
            </a:extLst>
          </p:cNvPr>
          <p:cNvSpPr>
            <a:spLocks noGrp="1"/>
          </p:cNvSpPr>
          <p:nvPr>
            <p:ph type="title"/>
          </p:nvPr>
        </p:nvSpPr>
        <p:spPr>
          <a:xfrm>
            <a:off x="804670" y="978776"/>
            <a:ext cx="3044953" cy="1174991"/>
          </a:xfrm>
        </p:spPr>
        <p:txBody>
          <a:bodyPr vert="horz" lIns="182880" tIns="182880" rIns="182880" bIns="182880" rtlCol="0" anchor="ctr">
            <a:normAutofit/>
          </a:bodyPr>
          <a:lstStyle/>
          <a:p>
            <a:r>
              <a:rPr lang="en-US" sz="2000" dirty="0">
                <a:solidFill>
                  <a:schemeClr val="tx1">
                    <a:lumMod val="85000"/>
                    <a:lumOff val="15000"/>
                  </a:schemeClr>
                </a:solidFill>
              </a:rPr>
              <a:t>Seizing the moment</a:t>
            </a:r>
          </a:p>
        </p:txBody>
      </p:sp>
      <p:sp>
        <p:nvSpPr>
          <p:cNvPr id="7" name="Text Placeholder 6">
            <a:extLst>
              <a:ext uri="{FF2B5EF4-FFF2-40B4-BE49-F238E27FC236}">
                <a16:creationId xmlns:a16="http://schemas.microsoft.com/office/drawing/2014/main" id="{2BDA3AF6-3C82-BE40-9E25-C7930B8C64D3}"/>
              </a:ext>
            </a:extLst>
          </p:cNvPr>
          <p:cNvSpPr>
            <a:spLocks noGrp="1"/>
          </p:cNvSpPr>
          <p:nvPr>
            <p:ph type="body" sz="half" idx="2"/>
          </p:nvPr>
        </p:nvSpPr>
        <p:spPr>
          <a:xfrm>
            <a:off x="172995" y="1861374"/>
            <a:ext cx="4263081" cy="3255252"/>
          </a:xfrm>
        </p:spPr>
        <p:txBody>
          <a:bodyPr vert="horz" lIns="0" tIns="0" rIns="0" bIns="0" rtlCol="0" anchor="t" anchorCtr="0">
            <a:noAutofit/>
          </a:bodyPr>
          <a:lstStyle/>
          <a:p>
            <a:pPr marL="228600" indent="-228600">
              <a:spcBef>
                <a:spcPct val="0"/>
              </a:spcBef>
              <a:spcAft>
                <a:spcPts val="600"/>
              </a:spcAft>
            </a:pPr>
            <a:r>
              <a:rPr lang="en-US" sz="1800" dirty="0">
                <a:latin typeface="+mj-lt"/>
                <a:ea typeface="+mj-ea"/>
                <a:cs typeface="+mj-cs"/>
              </a:rPr>
              <a:t>Newsletters</a:t>
            </a:r>
          </a:p>
          <a:p>
            <a:pPr marL="228600" indent="-228600">
              <a:spcBef>
                <a:spcPct val="0"/>
              </a:spcBef>
              <a:spcAft>
                <a:spcPts val="600"/>
              </a:spcAft>
            </a:pPr>
            <a:r>
              <a:rPr lang="en-US" sz="1800" dirty="0">
                <a:latin typeface="+mj-lt"/>
                <a:ea typeface="+mj-ea"/>
                <a:cs typeface="+mj-cs"/>
              </a:rPr>
              <a:t>Workshops </a:t>
            </a:r>
          </a:p>
          <a:p>
            <a:pPr marL="228600" indent="-228600">
              <a:spcBef>
                <a:spcPct val="0"/>
              </a:spcBef>
              <a:spcAft>
                <a:spcPts val="600"/>
              </a:spcAft>
            </a:pPr>
            <a:r>
              <a:rPr lang="en-US" sz="1800" dirty="0">
                <a:latin typeface="+mj-lt"/>
                <a:ea typeface="+mj-ea"/>
                <a:cs typeface="+mj-cs"/>
              </a:rPr>
              <a:t>LMS Widget</a:t>
            </a:r>
          </a:p>
          <a:p>
            <a:pPr marL="228600" indent="-228600">
              <a:spcBef>
                <a:spcPct val="0"/>
              </a:spcBef>
              <a:spcAft>
                <a:spcPts val="600"/>
              </a:spcAft>
            </a:pPr>
            <a:r>
              <a:rPr lang="en-US" sz="1800" dirty="0">
                <a:latin typeface="+mj-lt"/>
                <a:ea typeface="+mj-ea"/>
                <a:cs typeface="+mj-cs"/>
              </a:rPr>
              <a:t>Email signature</a:t>
            </a:r>
          </a:p>
          <a:p>
            <a:pPr marL="228600" indent="-228600">
              <a:spcBef>
                <a:spcPct val="0"/>
              </a:spcBef>
              <a:spcAft>
                <a:spcPts val="600"/>
              </a:spcAft>
            </a:pPr>
            <a:r>
              <a:rPr lang="en-US" sz="1800" dirty="0">
                <a:latin typeface="+mj-lt"/>
                <a:ea typeface="+mj-ea"/>
                <a:cs typeface="+mj-cs"/>
              </a:rPr>
              <a:t>Website </a:t>
            </a:r>
          </a:p>
          <a:p>
            <a:pPr marL="228600" indent="-228600">
              <a:spcBef>
                <a:spcPct val="0"/>
              </a:spcBef>
              <a:spcAft>
                <a:spcPts val="600"/>
              </a:spcAft>
            </a:pPr>
            <a:r>
              <a:rPr lang="en-US" sz="1800" dirty="0">
                <a:latin typeface="+mj-lt"/>
                <a:ea typeface="+mj-ea"/>
                <a:cs typeface="+mj-cs"/>
              </a:rPr>
              <a:t>1:1 Training faculty/staff</a:t>
            </a:r>
          </a:p>
          <a:p>
            <a:pPr marL="228600" indent="-228600">
              <a:spcBef>
                <a:spcPct val="0"/>
              </a:spcBef>
              <a:spcAft>
                <a:spcPts val="600"/>
              </a:spcAft>
            </a:pPr>
            <a:endParaRPr lang="en-US" sz="1800" dirty="0">
              <a:latin typeface="+mj-lt"/>
              <a:ea typeface="+mj-ea"/>
              <a:cs typeface="+mj-cs"/>
            </a:endParaRPr>
          </a:p>
          <a:p>
            <a:pPr marL="228600" indent="-228600">
              <a:spcBef>
                <a:spcPct val="0"/>
              </a:spcBef>
              <a:spcAft>
                <a:spcPts val="600"/>
              </a:spcAft>
            </a:pPr>
            <a:r>
              <a:rPr lang="en-US" sz="1800" dirty="0">
                <a:latin typeface="+mj-lt"/>
                <a:ea typeface="+mj-ea"/>
                <a:cs typeface="+mj-cs"/>
              </a:rPr>
              <a:t>“Faculty development is a perennial challenge for institutions in building and improving remote and hybrid learning experiences, and it may be easier now than ever for IT and technology staff to start to build trust and engagement with their faculty.”</a:t>
            </a:r>
          </a:p>
          <a:p>
            <a:pPr marL="228600" indent="-228600">
              <a:spcBef>
                <a:spcPct val="0"/>
              </a:spcBef>
              <a:spcAft>
                <a:spcPts val="600"/>
              </a:spcAft>
            </a:pPr>
            <a:endParaRPr lang="en-US" sz="1800" dirty="0">
              <a:latin typeface="+mj-lt"/>
              <a:ea typeface="+mj-ea"/>
              <a:cs typeface="+mj-cs"/>
            </a:endParaRPr>
          </a:p>
          <a:p>
            <a:pPr marL="228600" indent="-228600">
              <a:spcBef>
                <a:spcPct val="0"/>
              </a:spcBef>
              <a:spcAft>
                <a:spcPts val="600"/>
              </a:spcAft>
            </a:pPr>
            <a:r>
              <a:rPr lang="en-US" sz="1200" dirty="0">
                <a:latin typeface="+mj-lt"/>
                <a:ea typeface="+mj-ea"/>
                <a:cs typeface="+mj-cs"/>
              </a:rPr>
              <a:t>https://www.ecampusnews.com/2020/10/12/3-promising-higher-ed-tech-practices-emerging-from-covid</a:t>
            </a:r>
          </a:p>
          <a:p>
            <a:pPr marL="228600" indent="-228600">
              <a:spcBef>
                <a:spcPct val="0"/>
              </a:spcBef>
              <a:spcAft>
                <a:spcPts val="600"/>
              </a:spcAft>
            </a:pPr>
            <a:endParaRPr lang="en-US" sz="1800" dirty="0">
              <a:latin typeface="+mj-lt"/>
              <a:ea typeface="+mj-ea"/>
              <a:cs typeface="+mj-cs"/>
            </a:endParaRPr>
          </a:p>
        </p:txBody>
      </p:sp>
      <p:pic>
        <p:nvPicPr>
          <p:cNvPr id="11" name="Content Placeholder 10" descr="Business internships &amp; training - supporting companies">
            <a:extLst>
              <a:ext uri="{FF2B5EF4-FFF2-40B4-BE49-F238E27FC236}">
                <a16:creationId xmlns:a16="http://schemas.microsoft.com/office/drawing/2014/main" id="{DB30F4DF-12A2-904B-87F9-00BCB4D39EA3}"/>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7799" r="30651"/>
          <a:stretch/>
        </p:blipFill>
        <p:spPr>
          <a:xfrm>
            <a:off x="4654296" y="10"/>
            <a:ext cx="7537704" cy="6857990"/>
          </a:xfrm>
          <a:prstGeom prst="rect">
            <a:avLst/>
          </a:prstGeom>
        </p:spPr>
      </p:pic>
      <p:sp>
        <p:nvSpPr>
          <p:cNvPr id="12" name="TextBox 11">
            <a:extLst>
              <a:ext uri="{FF2B5EF4-FFF2-40B4-BE49-F238E27FC236}">
                <a16:creationId xmlns:a16="http://schemas.microsoft.com/office/drawing/2014/main" id="{86BC3D6C-3A66-DC48-9C9A-DCFC5E1820C5}"/>
              </a:ext>
            </a:extLst>
          </p:cNvPr>
          <p:cNvSpPr txBox="1"/>
          <p:nvPr/>
        </p:nvSpPr>
        <p:spPr>
          <a:xfrm>
            <a:off x="9900988" y="6657945"/>
            <a:ext cx="229101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blogs.salford.ac.uk/business-school/business-internships-and-training-supporting-companies/">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xmlns="" val="tx"/>
                    </a:ext>
                  </a:extLst>
                </a:hlinkClick>
              </a:rPr>
              <a:t>CC BY</a:t>
            </a:r>
            <a:endParaRPr lang="en-US" sz="700">
              <a:solidFill>
                <a:srgbClr val="FFFFFF"/>
              </a:solidFill>
            </a:endParaRPr>
          </a:p>
        </p:txBody>
      </p:sp>
    </p:spTree>
    <p:extLst>
      <p:ext uri="{BB962C8B-B14F-4D97-AF65-F5344CB8AC3E}">
        <p14:creationId xmlns:p14="http://schemas.microsoft.com/office/powerpoint/2010/main" val="90781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BD21-C800-4485-B7CD-16B8F7FC5643}"/>
              </a:ext>
            </a:extLst>
          </p:cNvPr>
          <p:cNvSpPr>
            <a:spLocks noGrp="1"/>
          </p:cNvSpPr>
          <p:nvPr>
            <p:ph type="title"/>
          </p:nvPr>
        </p:nvSpPr>
        <p:spPr>
          <a:xfrm>
            <a:off x="804671" y="964692"/>
            <a:ext cx="4879901" cy="1188720"/>
          </a:xfrm>
        </p:spPr>
        <p:txBody>
          <a:bodyPr>
            <a:normAutofit/>
          </a:bodyPr>
          <a:lstStyle/>
          <a:p>
            <a:r>
              <a:rPr lang="en-US" sz="2600"/>
              <a:t>LIVE DEMO</a:t>
            </a:r>
          </a:p>
        </p:txBody>
      </p:sp>
      <p:sp>
        <p:nvSpPr>
          <p:cNvPr id="3" name="Content Placeholder 2">
            <a:extLst>
              <a:ext uri="{FF2B5EF4-FFF2-40B4-BE49-F238E27FC236}">
                <a16:creationId xmlns:a16="http://schemas.microsoft.com/office/drawing/2014/main" id="{5DDE46E1-05E7-4AB7-9DC0-4D4B211EE327}"/>
              </a:ext>
            </a:extLst>
          </p:cNvPr>
          <p:cNvSpPr>
            <a:spLocks noGrp="1"/>
          </p:cNvSpPr>
          <p:nvPr>
            <p:ph idx="1"/>
          </p:nvPr>
        </p:nvSpPr>
        <p:spPr>
          <a:xfrm>
            <a:off x="804672" y="2638044"/>
            <a:ext cx="4879900" cy="3101983"/>
          </a:xfrm>
        </p:spPr>
        <p:txBody>
          <a:bodyPr>
            <a:normAutofit/>
          </a:bodyPr>
          <a:lstStyle/>
          <a:p>
            <a:pPr marL="0" indent="0" algn="ctr">
              <a:buNone/>
            </a:pPr>
            <a:r>
              <a:rPr lang="en-US" dirty="0"/>
              <a:t>Advantages</a:t>
            </a:r>
          </a:p>
          <a:p>
            <a:r>
              <a:rPr lang="en-US" dirty="0"/>
              <a:t>Already deployed to every user with O365</a:t>
            </a:r>
          </a:p>
          <a:p>
            <a:r>
              <a:rPr lang="en-US" dirty="0"/>
              <a:t>Ready out of the box</a:t>
            </a:r>
          </a:p>
          <a:p>
            <a:r>
              <a:rPr lang="en-US" dirty="0"/>
              <a:t>Zero lines of code</a:t>
            </a:r>
          </a:p>
          <a:p>
            <a:r>
              <a:rPr lang="en-US" dirty="0"/>
              <a:t>Integrated with standard email system</a:t>
            </a:r>
          </a:p>
        </p:txBody>
      </p:sp>
      <p:sp>
        <p:nvSpPr>
          <p:cNvPr id="14" name="Rectangle 13">
            <a:extLst>
              <a:ext uri="{FF2B5EF4-FFF2-40B4-BE49-F238E27FC236}">
                <a16:creationId xmlns:a16="http://schemas.microsoft.com/office/drawing/2014/main" id="{15AFD071-C820-4D4E-A07A-BB9E742031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2"/>
            <a:ext cx="6096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25FBD00-DF35-4E87-84DF-947BDE8BA3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2157" y="479893"/>
            <a:ext cx="5123687" cy="545896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27F3B82-6BFA-4799-A3B1-9E54A0E47B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3355" y="644485"/>
            <a:ext cx="4756891" cy="51297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6030D04-E78E-4EAA-A6F1-FDC767CB4B42}"/>
              </a:ext>
            </a:extLst>
          </p:cNvPr>
          <p:cNvPicPr>
            <a:picLocks noChangeAspect="1"/>
          </p:cNvPicPr>
          <p:nvPr/>
        </p:nvPicPr>
        <p:blipFill>
          <a:blip r:embed="rId2"/>
          <a:stretch>
            <a:fillRect/>
          </a:stretch>
        </p:blipFill>
        <p:spPr>
          <a:xfrm>
            <a:off x="6918718" y="1067013"/>
            <a:ext cx="1443525" cy="1733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0EF8359F-30B6-4C63-85C5-77F2FA99BF8F}"/>
              </a:ext>
            </a:extLst>
          </p:cNvPr>
          <p:cNvPicPr>
            <a:picLocks noChangeAspect="1"/>
          </p:cNvPicPr>
          <p:nvPr/>
        </p:nvPicPr>
        <p:blipFill>
          <a:blip r:embed="rId3"/>
          <a:stretch>
            <a:fillRect/>
          </a:stretch>
        </p:blipFill>
        <p:spPr>
          <a:xfrm>
            <a:off x="8497606" y="1041282"/>
            <a:ext cx="2889722" cy="4378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77E9DB49-CF4E-48E5-A429-277AC68C3899}"/>
              </a:ext>
            </a:extLst>
          </p:cNvPr>
          <p:cNvPicPr>
            <a:picLocks noChangeAspect="1"/>
          </p:cNvPicPr>
          <p:nvPr/>
        </p:nvPicPr>
        <p:blipFill rotWithShape="1">
          <a:blip r:embed="rId4"/>
          <a:srcRect l="70491" t="41445"/>
          <a:stretch/>
        </p:blipFill>
        <p:spPr>
          <a:xfrm>
            <a:off x="6934393" y="3429000"/>
            <a:ext cx="1405324" cy="14640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11053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A816DFB-8B0F-47B3-BC12-7B9F59B4EC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AEF189-6093-C942-9DB6-66440A41C73E}"/>
              </a:ext>
            </a:extLst>
          </p:cNvPr>
          <p:cNvSpPr>
            <a:spLocks noGrp="1"/>
          </p:cNvSpPr>
          <p:nvPr>
            <p:ph type="title"/>
          </p:nvPr>
        </p:nvSpPr>
        <p:spPr>
          <a:xfrm>
            <a:off x="804672" y="1290025"/>
            <a:ext cx="4475892" cy="1188720"/>
          </a:xfrm>
          <a:solidFill>
            <a:srgbClr val="FFFFFF"/>
          </a:solidFill>
          <a:ln>
            <a:solidFill>
              <a:srgbClr val="404040"/>
            </a:solidFill>
          </a:ln>
        </p:spPr>
        <p:txBody>
          <a:bodyPr vert="horz" lIns="182880" tIns="182880" rIns="182880" bIns="182880" rtlCol="0" anchor="ctr" anchorCtr="1">
            <a:normAutofit/>
          </a:bodyPr>
          <a:lstStyle/>
          <a:p>
            <a:r>
              <a:rPr lang="en-US" sz="2800"/>
              <a:t>Challenges</a:t>
            </a:r>
          </a:p>
        </p:txBody>
      </p:sp>
      <p:sp>
        <p:nvSpPr>
          <p:cNvPr id="5" name="Text Placeholder 4">
            <a:extLst>
              <a:ext uri="{FF2B5EF4-FFF2-40B4-BE49-F238E27FC236}">
                <a16:creationId xmlns:a16="http://schemas.microsoft.com/office/drawing/2014/main" id="{A0F3D986-0453-0245-8F5B-238A339F21E7}"/>
              </a:ext>
            </a:extLst>
          </p:cNvPr>
          <p:cNvSpPr>
            <a:spLocks noGrp="1"/>
          </p:cNvSpPr>
          <p:nvPr>
            <p:ph type="body" sz="half" idx="2"/>
          </p:nvPr>
        </p:nvSpPr>
        <p:spPr>
          <a:xfrm>
            <a:off x="804672" y="2858703"/>
            <a:ext cx="4475892" cy="3042547"/>
          </a:xfrm>
        </p:spPr>
        <p:txBody>
          <a:bodyPr vert="horz" lIns="91440" tIns="45720" rIns="91440" bIns="45720" rtlCol="0" anchorCtr="0">
            <a:normAutofit fontScale="77500" lnSpcReduction="20000"/>
          </a:bodyPr>
          <a:lstStyle/>
          <a:p>
            <a:pPr marL="228600" indent="-228600" algn="l">
              <a:spcAft>
                <a:spcPts val="600"/>
              </a:spcAft>
              <a:buFont typeface="Arial" panose="020B0604020202020204" pitchFamily="34" charset="0"/>
              <a:buChar char="•"/>
            </a:pPr>
            <a:r>
              <a:rPr lang="en-US" sz="1800" dirty="0"/>
              <a:t>Internet broadband access inequities </a:t>
            </a:r>
          </a:p>
          <a:p>
            <a:pPr marL="228600" indent="-228600" algn="l">
              <a:spcAft>
                <a:spcPts val="600"/>
              </a:spcAft>
              <a:buFont typeface="Arial" panose="020B0604020202020204" pitchFamily="34" charset="0"/>
              <a:buChar char="•"/>
            </a:pPr>
            <a:r>
              <a:rPr lang="en-US" sz="1800" dirty="0"/>
              <a:t>Customization: </a:t>
            </a:r>
          </a:p>
          <a:p>
            <a:pPr marL="685800" lvl="1" indent="-228600">
              <a:spcAft>
                <a:spcPts val="600"/>
              </a:spcAft>
              <a:buFont typeface="Arial" panose="020B0604020202020204" pitchFamily="34" charset="0"/>
              <a:buChar char="•"/>
            </a:pPr>
            <a:r>
              <a:rPr lang="en-US" sz="1800" dirty="0">
                <a:solidFill>
                  <a:srgbClr val="FFFFFF"/>
                </a:solidFill>
              </a:rPr>
              <a:t>- landing page(s) &amp; look and feel</a:t>
            </a:r>
          </a:p>
          <a:p>
            <a:pPr marL="685800" lvl="1" indent="-228600">
              <a:spcAft>
                <a:spcPts val="600"/>
              </a:spcAft>
              <a:buFont typeface="Arial" panose="020B0604020202020204" pitchFamily="34" charset="0"/>
              <a:buChar char="•"/>
            </a:pPr>
            <a:r>
              <a:rPr lang="en-US" sz="1800" dirty="0">
                <a:solidFill>
                  <a:srgbClr val="FFFFFF"/>
                </a:solidFill>
              </a:rPr>
              <a:t>- messages text</a:t>
            </a:r>
          </a:p>
          <a:p>
            <a:pPr marL="228600" indent="-228600" algn="l">
              <a:spcAft>
                <a:spcPts val="600"/>
              </a:spcAft>
              <a:buFont typeface="Arial" panose="020B0604020202020204" pitchFamily="34" charset="0"/>
              <a:buChar char="•"/>
            </a:pPr>
            <a:r>
              <a:rPr lang="en-US" sz="1800" dirty="0"/>
              <a:t>Better integrations:</a:t>
            </a:r>
          </a:p>
          <a:p>
            <a:pPr marL="685800" lvl="1" indent="-228600">
              <a:spcAft>
                <a:spcPts val="600"/>
              </a:spcAft>
              <a:buFont typeface="Arial" panose="020B0604020202020204" pitchFamily="34" charset="0"/>
              <a:buChar char="•"/>
            </a:pPr>
            <a:r>
              <a:rPr lang="en-US" sz="1800" dirty="0">
                <a:solidFill>
                  <a:srgbClr val="FFFFFF"/>
                </a:solidFill>
              </a:rPr>
              <a:t>- LMS (Brightspace D2L)</a:t>
            </a:r>
          </a:p>
          <a:p>
            <a:pPr marL="685800" lvl="1" indent="-228600">
              <a:spcAft>
                <a:spcPts val="600"/>
              </a:spcAft>
              <a:buFont typeface="Arial" panose="020B0604020202020204" pitchFamily="34" charset="0"/>
              <a:buChar char="•"/>
            </a:pPr>
            <a:r>
              <a:rPr lang="en-US" sz="1800" dirty="0">
                <a:solidFill>
                  <a:srgbClr val="FFFFFF"/>
                </a:solidFill>
              </a:rPr>
              <a:t>- VMS (Panopto)</a:t>
            </a:r>
          </a:p>
          <a:p>
            <a:pPr marL="228600" indent="-228600" algn="l">
              <a:spcAft>
                <a:spcPts val="600"/>
              </a:spcAft>
              <a:buFont typeface="Arial" panose="020B0604020202020204" pitchFamily="34" charset="0"/>
              <a:buChar char="•"/>
            </a:pPr>
            <a:r>
              <a:rPr lang="en-US" sz="1800" dirty="0"/>
              <a:t>Zoom “</a:t>
            </a:r>
            <a:r>
              <a:rPr lang="en-US" sz="1800" dirty="0" err="1"/>
              <a:t>ubiquitousness</a:t>
            </a:r>
            <a:r>
              <a:rPr lang="en-US" sz="1800" dirty="0"/>
              <a:t>”</a:t>
            </a:r>
          </a:p>
          <a:p>
            <a:pPr marL="228600" indent="-228600" algn="l">
              <a:spcAft>
                <a:spcPts val="600"/>
              </a:spcAft>
              <a:buFont typeface="Arial" panose="020B0604020202020204" pitchFamily="34" charset="0"/>
              <a:buChar char="•"/>
            </a:pPr>
            <a:endParaRPr lang="en-US" sz="1800" dirty="0"/>
          </a:p>
        </p:txBody>
      </p:sp>
      <p:sp>
        <p:nvSpPr>
          <p:cNvPr id="17" name="Rectangle 16">
            <a:extLst>
              <a:ext uri="{FF2B5EF4-FFF2-40B4-BE49-F238E27FC236}">
                <a16:creationId xmlns:a16="http://schemas.microsoft.com/office/drawing/2014/main" id="{E87D435C-84AC-4E27-9CD3-0AAAF73EB2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FA4C881-BF60-416C-A273-70541298EE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Post Merger Integration: Cultural Alignment is a ...">
            <a:extLst>
              <a:ext uri="{FF2B5EF4-FFF2-40B4-BE49-F238E27FC236}">
                <a16:creationId xmlns:a16="http://schemas.microsoft.com/office/drawing/2014/main" id="{424CB315-856B-954F-BEEE-C8D190C7686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064692" y="1617237"/>
            <a:ext cx="4159568" cy="33068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4684C7A6-C430-ED48-A752-368FBA2ED46A}"/>
              </a:ext>
            </a:extLst>
          </p:cNvPr>
          <p:cNvSpPr txBox="1"/>
          <p:nvPr/>
        </p:nvSpPr>
        <p:spPr>
          <a:xfrm>
            <a:off x="7930368" y="5967499"/>
            <a:ext cx="262123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leadershipwatch-aadboot.com/2011/06/26/post-merger-integration-cultural-alignment-is-a-prerequisite-for-value-creation/">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xmlns=""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305573420"/>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Override1.xml><?xml version="1.0" encoding="utf-8"?>
<a:themeOverride xmlns:a="http://schemas.openxmlformats.org/drawingml/2006/main">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139</TotalTime>
  <Words>487</Words>
  <Application>Microsoft Office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Gill Sans MT</vt:lpstr>
      <vt:lpstr>wundermag-body-font</vt:lpstr>
      <vt:lpstr>Parcel</vt:lpstr>
      <vt:lpstr>Using MS Office 365 to Maximize Students use  of Faculty’s Office Hours </vt:lpstr>
      <vt:lpstr>Revisiting the way We do things …</vt:lpstr>
      <vt:lpstr>Research suggest …</vt:lpstr>
      <vt:lpstr>Why Virtual Office Hours?</vt:lpstr>
      <vt:lpstr>The TECHNICAL solution</vt:lpstr>
      <vt:lpstr>workflow</vt:lpstr>
      <vt:lpstr>Seizing the moment</vt:lpstr>
      <vt:lpstr>LIVE DEMO</vt:lpstr>
      <vt:lpstr>Challenges</vt:lpstr>
      <vt:lpstr>Q &amp; A</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MS Office 365 to Maximize Students use  of Faculty’s Office Hours</dc:title>
  <dc:creator>Carlos Coronel</dc:creator>
  <cp:lastModifiedBy>Billy Beaudoin</cp:lastModifiedBy>
  <cp:revision>2</cp:revision>
  <dcterms:created xsi:type="dcterms:W3CDTF">2020-10-13T23:43:46Z</dcterms:created>
  <dcterms:modified xsi:type="dcterms:W3CDTF">2020-10-23T19:52:56Z</dcterms:modified>
</cp:coreProperties>
</file>